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8"/>
            <a:ext cx="1000265" cy="6611273"/>
          </a:xfrm>
          <a:prstGeom prst="rect">
            <a:avLst/>
          </a:prstGeom>
        </p:spPr>
      </p:pic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836" y="6431748"/>
            <a:ext cx="4311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Logistik &amp; </a:t>
            </a:r>
            <a:r>
              <a:rPr lang="da-DK" sz="1600" dirty="0" err="1" smtClean="0">
                <a:solidFill>
                  <a:schemeClr val="bg1"/>
                </a:solidFill>
              </a:rPr>
              <a:t>supply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chain</a:t>
            </a:r>
            <a:r>
              <a:rPr lang="da-DK" sz="1600" dirty="0" smtClean="0">
                <a:solidFill>
                  <a:schemeClr val="bg1"/>
                </a:solidFill>
              </a:rPr>
              <a:t> management – 3.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6" y="1916832"/>
            <a:ext cx="7990686" cy="24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26" y="692696"/>
            <a:ext cx="7750622" cy="509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22" y="692696"/>
            <a:ext cx="7910665" cy="51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88" y="1772816"/>
            <a:ext cx="7909236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54" y="145425"/>
            <a:ext cx="4887960" cy="59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29" y="1196750"/>
            <a:ext cx="7616301" cy="419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37707"/>
            <a:ext cx="7948294" cy="46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8" y="409375"/>
            <a:ext cx="7498651" cy="54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63515"/>
            <a:ext cx="7499127" cy="510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23" y="1598575"/>
            <a:ext cx="8016407" cy="31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92" y="1268760"/>
            <a:ext cx="7266209" cy="38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73" y="1164463"/>
            <a:ext cx="7381953" cy="38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0" y="1274587"/>
            <a:ext cx="7527706" cy="38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53" y="881871"/>
            <a:ext cx="7623446" cy="46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65" y="620686"/>
            <a:ext cx="7533422" cy="51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15</vt:i4>
      </vt:variant>
    </vt:vector>
  </HeadingPairs>
  <TitlesOfParts>
    <vt:vector size="1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19</cp:revision>
  <dcterms:created xsi:type="dcterms:W3CDTF">2015-07-14T11:20:10Z</dcterms:created>
  <dcterms:modified xsi:type="dcterms:W3CDTF">2018-06-18T12:46:43Z</dcterms:modified>
</cp:coreProperties>
</file>