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00" y="1124744"/>
            <a:ext cx="74767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7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9142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3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19"/>
            <a:ext cx="710268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3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10" y="908720"/>
            <a:ext cx="725367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3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716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7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83" y="1052736"/>
            <a:ext cx="71291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1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81247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8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7416824" cy="20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7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340768"/>
            <a:ext cx="7416824" cy="182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2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75" y="548679"/>
            <a:ext cx="7452373" cy="526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014210" cy="634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7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083946" cy="30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3930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31</cp:revision>
  <dcterms:created xsi:type="dcterms:W3CDTF">2011-03-28T11:51:52Z</dcterms:created>
  <dcterms:modified xsi:type="dcterms:W3CDTF">2011-08-24T11:34:57Z</dcterms:modified>
</cp:coreProperties>
</file>