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- Handel &amp; marketing - 1.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52" b="11605"/>
          <a:stretch/>
        </p:blipFill>
        <p:spPr bwMode="auto">
          <a:xfrm>
            <a:off x="-26615" y="-8360"/>
            <a:ext cx="1117560" cy="6878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204864"/>
            <a:ext cx="7707754" cy="20062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12776"/>
            <a:ext cx="7656312" cy="36695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88640"/>
            <a:ext cx="6848479" cy="5894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844824"/>
            <a:ext cx="7592009" cy="27392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72816"/>
            <a:ext cx="7664885" cy="2777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72816"/>
            <a:ext cx="7690606" cy="28507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4 - 1. d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7729188" cy="35709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4 - 2. d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16632"/>
            <a:ext cx="4367822" cy="602826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12776"/>
            <a:ext cx="7673459" cy="35066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00808"/>
            <a:ext cx="7682033" cy="29836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84784"/>
            <a:ext cx="7699180" cy="34251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0</Words>
  <Application>Microsoft Office PowerPoint</Application>
  <PresentationFormat>Skærmshow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11</vt:i4>
      </vt:variant>
    </vt:vector>
  </HeadingPairs>
  <TitlesOfParts>
    <vt:vector size="13" baseType="lpstr">
      <vt:lpstr>Kontortema</vt:lpstr>
      <vt:lpstr>Brugerdefineret design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  <vt:lpstr>Dias nummer 8</vt:lpstr>
      <vt:lpstr>Dias nummer 9</vt:lpstr>
      <vt:lpstr>Dias nummer 10</vt:lpstr>
      <vt:lpstr>Dias nummer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18</cp:revision>
  <dcterms:created xsi:type="dcterms:W3CDTF">2015-07-14T11:20:10Z</dcterms:created>
  <dcterms:modified xsi:type="dcterms:W3CDTF">2018-07-13T09:54:10Z</dcterms:modified>
</cp:coreProperties>
</file>