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7754909" cy="19848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8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052736"/>
            <a:ext cx="7240011" cy="42439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8-2 - 1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32656"/>
            <a:ext cx="6966129" cy="55171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8-2 - 2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7742048" cy="3652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8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7733475" cy="32194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8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7754909" cy="2349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2018-07-13T09:29:12Z</dcterms:modified>
</cp:coreProperties>
</file>