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22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90FB1E-2EEC-4CC8-86D9-9BB78DAE4D99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2AC252-2C84-4B56-A692-639948F0BD5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9475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405FBA-45EE-4521-8239-9A84738D0209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19095B-5177-47F6-B99E-33C2FC6E622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1032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A59482-A37F-46D3-BA39-C98F39067F2B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B27F98-9ED0-45E6-B3AA-A4866FE3EF9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6329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9390" y="6628202"/>
            <a:ext cx="8334609" cy="2297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12352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41591" y="6313227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35992"/>
            <a:ext cx="5616619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DANSK OG INTERNATIONAL ERHVERVSRET, 3. UDGAVE </a:t>
            </a:r>
          </a:p>
        </p:txBody>
      </p:sp>
    </p:spTree>
    <p:extLst>
      <p:ext uri="{BB962C8B-B14F-4D97-AF65-F5344CB8AC3E}">
        <p14:creationId xmlns:p14="http://schemas.microsoft.com/office/powerpoint/2010/main" val="1369171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E79652-8C74-4311-AB67-769FE905095A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3BB657-20D2-4F62-B85B-5961EDAE90D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412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E06F6A-90A0-4996-82BE-EFE843D4CF99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D1DA3F-AFFD-4959-9FFF-2C8C45BB038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1029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E5D771-A1F3-4D13-9712-F3C9BE862901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5A3FA2-3ACC-4BEA-95DA-EFFC8AB4CBEE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2836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91D1EE-AC98-45F9-85E2-73D2350659C2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755525-C457-48E5-832B-EB19BD8A251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2092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6477E1-F23B-4CF9-8541-565BC270E4FB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323AB0-0FE5-4806-A0BB-A37B84ABEF1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4540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B2C8C6-B3AF-4D74-B789-2012CFEE514D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02EEF9-E1B9-4444-82E4-91C6FEF9E94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3808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EEDC5D-44BF-4014-A908-91A7F6815020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D2A3FA-9047-4D66-A56E-E039FFBD9F7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9265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F2FCA27-F78D-42C5-B4C9-70372FDB620F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4A63415-95F5-4AE2-ADE1-1D72986CFD36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4" y="1988838"/>
            <a:ext cx="7906377" cy="2373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95" y="970818"/>
            <a:ext cx="8021647" cy="45426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0472" y="293943"/>
            <a:ext cx="7359091" cy="56086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1971" y="5878586"/>
            <a:ext cx="708760" cy="236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203" y="1412775"/>
            <a:ext cx="7380524" cy="34866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1556793"/>
            <a:ext cx="7244772" cy="3191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052" y="1916829"/>
            <a:ext cx="7240008" cy="23530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Skærmshow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1</cp:revision>
  <dcterms:created xsi:type="dcterms:W3CDTF">2015-07-14T11:20:10Z</dcterms:created>
  <dcterms:modified xsi:type="dcterms:W3CDTF">2015-08-20T14:52:32Z</dcterms:modified>
</cp:coreProperties>
</file>