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5ECBEBF-AB93-4641-9137-E317EB6375C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9707EB0-E6B8-4C79-ACC5-EBA6A78E363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28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1BE682-C602-4227-BB0F-49BF944B2646}" type="slidenum">
              <a:t>31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45F3D2-CAEB-47D5-9A54-20182CFD043F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13BA6-4531-49C1-873B-E28BB85FC92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73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06B2A9-3764-4FF9-A2BA-0EF9F237BD7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0F5119-FB18-4ABF-B24D-34B681B3EA1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52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D50933-3D02-4ECF-BD19-D55F2929AC43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873C96-1948-4924-A306-0BF2EB21659E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68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4456" y="6617028"/>
            <a:ext cx="8379543" cy="2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498"/>
          <a:stretch>
            <a:fillRect/>
          </a:stretch>
        </p:blipFill>
        <p:spPr>
          <a:xfrm>
            <a:off x="0" y="0"/>
            <a:ext cx="764456" cy="68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6343403"/>
            <a:ext cx="1153351" cy="2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boks 6"/>
          <p:cNvSpPr txBox="1"/>
          <p:nvPr/>
        </p:nvSpPr>
        <p:spPr>
          <a:xfrm>
            <a:off x="179515" y="6630543"/>
            <a:ext cx="5413906" cy="246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  INTERNATIONAL MARKEDSFØRING, 5. UDGAVE</a:t>
            </a:r>
          </a:p>
        </p:txBody>
      </p:sp>
    </p:spTree>
    <p:extLst>
      <p:ext uri="{BB962C8B-B14F-4D97-AF65-F5344CB8AC3E}">
        <p14:creationId xmlns:p14="http://schemas.microsoft.com/office/powerpoint/2010/main" val="67932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9AEB74-B7A7-4B58-AA5D-AA1FB102DD55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1E3339-2B03-47A6-B195-87A0590191E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37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261D7C-459D-478D-82E1-B4B316C354B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397D95-48EA-428A-889E-3DB7B7D6187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87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410E2C-84E1-4711-9088-3254014833BA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EDE8F-C654-4F92-8913-4BEAE3B3BB8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6C741-D013-43D1-BC82-E6A2D9DF6CAD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2BC07-06B4-414C-979E-B8020666C97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4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7E513-DCAF-4366-8B0E-D5906992DBEC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6AADA0-17FF-4564-BF84-6D91CF96F3CF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68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48E34C-E9EA-4901-9039-6193262E2DD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0D3852-39B4-4C0B-BBDB-E187600354B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396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C1E47-C3F0-4D48-987C-A3696C180984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6637C1-C818-4E00-A604-A6E3A4418B0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960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1F7DC1-5CB9-4C27-9EA1-16C58D1BB437}" type="datetime1">
              <a:rPr lang="da-DK"/>
              <a:pPr lvl="0"/>
              <a:t>20-08-2015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0AA10A5-75FE-471C-9208-D60E37296837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114092"/>
            <a:ext cx="7943054" cy="2284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80" y="2420892"/>
            <a:ext cx="7937814" cy="195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244" y="548676"/>
            <a:ext cx="4081076" cy="5304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50" y="620685"/>
            <a:ext cx="8007830" cy="494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820" y="556485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79" y="1268757"/>
            <a:ext cx="8024984" cy="422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4" y="521198"/>
            <a:ext cx="6121624" cy="532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404667"/>
            <a:ext cx="7630594" cy="534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679" y="5748933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2" y="1124739"/>
            <a:ext cx="7613440" cy="4589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5" y="1412775"/>
            <a:ext cx="6447416" cy="381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17" y="1628802"/>
            <a:ext cx="7916856" cy="339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980730"/>
            <a:ext cx="7996400" cy="434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02" y="5324734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88307"/>
            <a:ext cx="7948293" cy="274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5" y="1844820"/>
            <a:ext cx="8064989" cy="33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59" y="2282653"/>
            <a:ext cx="7948293" cy="214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844820"/>
            <a:ext cx="7958773" cy="298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916829"/>
            <a:ext cx="7943054" cy="287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4" y="1052739"/>
            <a:ext cx="7943054" cy="451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67" y="836712"/>
            <a:ext cx="6596509" cy="4898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9"/>
            <a:ext cx="7207620" cy="536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00" y="5627875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322804"/>
            <a:ext cx="7184760" cy="202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36" y="928362"/>
            <a:ext cx="6358829" cy="4477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49" y="1412775"/>
            <a:ext cx="7901138" cy="348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86" y="4897032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1700811"/>
            <a:ext cx="7927335" cy="3180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276627"/>
            <a:ext cx="7953533" cy="221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5" y="836712"/>
            <a:ext cx="8053559" cy="481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81" y="564941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5" y="2306784"/>
            <a:ext cx="8047844" cy="2280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108783"/>
            <a:ext cx="8019260" cy="406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502" y="517843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2348883"/>
            <a:ext cx="8024984" cy="2543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48"/>
            <a:ext cx="7168566" cy="425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340766"/>
            <a:ext cx="7916856" cy="377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71" y="5118436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4" y="2276874"/>
            <a:ext cx="7890659" cy="255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12775"/>
            <a:ext cx="7922096" cy="3777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5" y="1484784"/>
            <a:ext cx="7948293" cy="3740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836712"/>
            <a:ext cx="6528395" cy="486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Skærmshow (4:3)</PresentationFormat>
  <Paragraphs>1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2</cp:revision>
  <dcterms:created xsi:type="dcterms:W3CDTF">2015-07-14T11:20:10Z</dcterms:created>
  <dcterms:modified xsi:type="dcterms:W3CDTF">2015-08-20T12:08:54Z</dcterms:modified>
</cp:coreProperties>
</file>