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9"/>
  </p:notesMasterIdLst>
  <p:handoutMasterIdLst>
    <p:handoutMasterId r:id="rId20"/>
  </p:handoutMasterIdLst>
  <p:sldIdLst>
    <p:sldId id="839" r:id="rId4"/>
    <p:sldId id="855" r:id="rId5"/>
    <p:sldId id="856" r:id="rId6"/>
    <p:sldId id="857" r:id="rId7"/>
    <p:sldId id="858" r:id="rId8"/>
    <p:sldId id="859" r:id="rId9"/>
    <p:sldId id="840" r:id="rId10"/>
    <p:sldId id="841" r:id="rId11"/>
    <p:sldId id="842" r:id="rId12"/>
    <p:sldId id="844" r:id="rId13"/>
    <p:sldId id="845" r:id="rId14"/>
    <p:sldId id="846" r:id="rId15"/>
    <p:sldId id="847" r:id="rId16"/>
    <p:sldId id="848" r:id="rId17"/>
    <p:sldId id="860" r:id="rId1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C81E3B-AA1D-A599-4EC2-BAFF453C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94" y="514482"/>
            <a:ext cx="8114143" cy="27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D90B03C-5E53-2C6D-7AB1-85D085669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0" y="762881"/>
            <a:ext cx="7596508" cy="43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09190D0-81F2-BF58-9A50-395A1FAC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85" y="751273"/>
            <a:ext cx="7572744" cy="4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F493629-3BB0-4A29-6F4B-44C845DC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28" y="1347290"/>
            <a:ext cx="7584245" cy="19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E9F2E69-9DA5-0088-7EAF-C680931A1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05" y="188640"/>
            <a:ext cx="6972904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846D7C4-7C10-3C64-93A4-C5762961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20" y="670975"/>
            <a:ext cx="7443194" cy="49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1953A9-CFA2-5115-BEF4-DAD75B0D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06" y="662907"/>
            <a:ext cx="7481620" cy="28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0DC9C0-404A-A545-4D40-D35781CE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648"/>
            <a:ext cx="6650775" cy="55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4D44BE-C7D9-A1BB-2FA4-E1AF9D05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6988146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3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06DCCDD-91E7-46B6-A251-80E71939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0"/>
            <a:ext cx="7488832" cy="44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D2443D-F5DB-7F7A-28DC-0C11223C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81" y="251047"/>
            <a:ext cx="6911939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8532ECC-58AD-F68B-C86D-7E2A5150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752997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DD541C-6325-1F35-F8D3-D9CA1084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68" y="757602"/>
            <a:ext cx="7661920" cy="46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90D148-4904-3E71-510B-B431F72B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47" y="1319896"/>
            <a:ext cx="7646950" cy="9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778B655-53A3-61B8-D560-CA5B6014A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63063"/>
            <a:ext cx="7485534" cy="43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16331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240</cp:revision>
  <cp:lastPrinted>2022-03-08T16:56:00Z</cp:lastPrinted>
  <dcterms:created xsi:type="dcterms:W3CDTF">2012-08-31T07:41:01Z</dcterms:created>
  <dcterms:modified xsi:type="dcterms:W3CDTF">2022-07-05T10:57:31Z</dcterms:modified>
</cp:coreProperties>
</file>