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1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A90F77-C827-4F3F-9ED0-614EE0D10437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CA1BDB-D09D-424D-81EA-BFE134D28DC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3611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055600-C2D2-4E2C-8D64-5595217A577B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8AEE94-5A53-44CF-B13F-8B417BCFF3A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2585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4AF462-A062-4BC7-B3FC-576D3AD78F81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D79534-3ADB-49AA-8394-3BEA7DDDD50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3869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</p:spTree>
    <p:extLst>
      <p:ext uri="{BB962C8B-B14F-4D97-AF65-F5344CB8AC3E}">
        <p14:creationId xmlns:p14="http://schemas.microsoft.com/office/powerpoint/2010/main" val="357482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96933E-254A-4D97-86BD-88633F7BB9D6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F472CE-66A8-4AA9-89C9-B01A20FBAAC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7762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E0D90F-4251-4002-9CE3-C4361AD23325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27CFEA-BC1E-422A-8711-B520140D753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8186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96A946-F491-4FF5-8A0D-6A4A487D719C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BBDC36-72CB-4878-98C1-DDEF03E9D10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0771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C169F5-2D7E-4B7E-BB65-D9EFD8D1FAA6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6969CA-7340-4EB2-823C-3C8725C7148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8738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9C939B-56F5-4735-93B6-7B936B9141C8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801247-BCBF-433A-81C1-AC518E7A7C1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4514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71A204-952A-4652-AF10-97B2A113A508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E12380-2753-4E89-AF86-7A069F15E7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803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BCB57F-18D4-47D2-A6C2-FBF54A671A40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9AF589-7141-4F45-A87A-4FCACC47775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4659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CB4A9D-1808-418A-B22E-79A31846C2D7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2878971-AB1B-4172-BB84-F0CD70E19A79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2038572"/>
            <a:ext cx="7890659" cy="23996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67" y="390677"/>
            <a:ext cx="6710342" cy="53842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5446" y="280025"/>
            <a:ext cx="6415028" cy="58391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476667"/>
            <a:ext cx="7350514" cy="53842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rcRect b="1561"/>
          <a:stretch>
            <a:fillRect/>
          </a:stretch>
        </p:blipFill>
        <p:spPr>
          <a:xfrm>
            <a:off x="1475658" y="44622"/>
            <a:ext cx="7113309" cy="5826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0207" y="5870960"/>
            <a:ext cx="708760" cy="236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4" y="89638"/>
            <a:ext cx="6262231" cy="60566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180" y="1728728"/>
            <a:ext cx="7594869" cy="27364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2</cp:revision>
  <dcterms:created xsi:type="dcterms:W3CDTF">2015-07-14T11:20:10Z</dcterms:created>
  <dcterms:modified xsi:type="dcterms:W3CDTF">2015-08-20T14:52:45Z</dcterms:modified>
</cp:coreProperties>
</file>