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01A31C5-A895-44DF-8C92-9F3AD1C94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8005443" cy="2053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, ur&#10;&#10;Automatisk genereret beskrivelse">
            <a:extLst>
              <a:ext uri="{FF2B5EF4-FFF2-40B4-BE49-F238E27FC236}">
                <a16:creationId xmlns:a16="http://schemas.microsoft.com/office/drawing/2014/main" id="{4C02D21D-A6A4-4FB1-ACB1-1055BB6C6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469" y="908720"/>
            <a:ext cx="8006531" cy="285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55FB2F56-3E4A-4AD6-B484-B7F032C49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31" y="908720"/>
            <a:ext cx="8028384" cy="281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CFFD326F-E427-47BD-88A5-443CEBD1E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8028384" cy="303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64977BE5-8E3E-41FF-B1E4-34D1997EE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46009"/>
            <a:ext cx="8028384" cy="260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C3BB6D15-73EC-4449-975A-6E61CD32A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382" y="332656"/>
            <a:ext cx="8028618" cy="384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777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34</cp:revision>
  <dcterms:created xsi:type="dcterms:W3CDTF">2015-07-14T11:20:10Z</dcterms:created>
  <dcterms:modified xsi:type="dcterms:W3CDTF">2020-07-09T11:18:20Z</dcterms:modified>
</cp:coreProperties>
</file>