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12" y="1700808"/>
            <a:ext cx="7922096" cy="2705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23" y="1247749"/>
            <a:ext cx="7952104" cy="379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06" y="836712"/>
            <a:ext cx="8026886" cy="46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404664"/>
            <a:ext cx="6842287" cy="55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25310"/>
            <a:ext cx="7934957" cy="331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67" y="404663"/>
            <a:ext cx="7226198" cy="555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001" y="1196750"/>
            <a:ext cx="6744642" cy="425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097" y="332655"/>
            <a:ext cx="6792750" cy="554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01" y="1280854"/>
            <a:ext cx="7982112" cy="38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2017-08-08T11:23:56Z</dcterms:modified>
</cp:coreProperties>
</file>