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42"/>
  </p:notesMasterIdLst>
  <p:handoutMasterIdLst>
    <p:handoutMasterId r:id="rId43"/>
  </p:handoutMasterIdLst>
  <p:sldIdLst>
    <p:sldId id="838" r:id="rId5"/>
    <p:sldId id="879" r:id="rId6"/>
    <p:sldId id="880" r:id="rId7"/>
    <p:sldId id="881" r:id="rId8"/>
    <p:sldId id="882" r:id="rId9"/>
    <p:sldId id="883" r:id="rId10"/>
    <p:sldId id="884" r:id="rId11"/>
    <p:sldId id="885" r:id="rId12"/>
    <p:sldId id="886" r:id="rId13"/>
    <p:sldId id="887" r:id="rId14"/>
    <p:sldId id="888" r:id="rId15"/>
    <p:sldId id="889" r:id="rId16"/>
    <p:sldId id="890" r:id="rId17"/>
    <p:sldId id="891" r:id="rId18"/>
    <p:sldId id="856" r:id="rId19"/>
    <p:sldId id="857" r:id="rId20"/>
    <p:sldId id="858" r:id="rId21"/>
    <p:sldId id="859" r:id="rId22"/>
    <p:sldId id="860" r:id="rId23"/>
    <p:sldId id="861" r:id="rId24"/>
    <p:sldId id="862" r:id="rId25"/>
    <p:sldId id="863" r:id="rId26"/>
    <p:sldId id="864" r:id="rId27"/>
    <p:sldId id="865" r:id="rId28"/>
    <p:sldId id="866" r:id="rId29"/>
    <p:sldId id="839" r:id="rId30"/>
    <p:sldId id="867" r:id="rId31"/>
    <p:sldId id="868" r:id="rId32"/>
    <p:sldId id="869" r:id="rId33"/>
    <p:sldId id="870" r:id="rId34"/>
    <p:sldId id="871" r:id="rId35"/>
    <p:sldId id="872" r:id="rId36"/>
    <p:sldId id="873" r:id="rId37"/>
    <p:sldId id="874" r:id="rId38"/>
    <p:sldId id="875" r:id="rId39"/>
    <p:sldId id="876" r:id="rId40"/>
    <p:sldId id="877" r:id="rId4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48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4BC12B2-F240-B000-E9BE-8184CDD9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69" y="553611"/>
            <a:ext cx="8069477" cy="26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BC1253B-1F4D-CEEA-9C9E-B212E38B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24" y="972355"/>
            <a:ext cx="7541642" cy="111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5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66E8035-8A32-C4BE-7E9F-B66AEA322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30" y="1350317"/>
            <a:ext cx="6944552" cy="26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4B152A6-E776-4900-1D63-CCF04163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54" y="601396"/>
            <a:ext cx="6922646" cy="46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A23675-E25A-A855-713A-8E443787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67" y="953210"/>
            <a:ext cx="7509866" cy="36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82759C3-F9E6-FDD0-B70A-9D05F81D8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00" y="959145"/>
            <a:ext cx="7477458" cy="33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73F95A4-3536-0943-4886-DDDB05BBC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31" y="983333"/>
            <a:ext cx="7513599" cy="1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D24B38D-8946-5750-CA8D-571F8275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88" y="1002410"/>
            <a:ext cx="7481892" cy="11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9EA8629-548B-7BAF-C28C-5E1715AB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00" y="993519"/>
            <a:ext cx="7484986" cy="11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83045A3-2F59-1E43-311D-8013B0E5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67" y="999860"/>
            <a:ext cx="7502926" cy="14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1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0B15D4-9247-9F7A-9FD0-FB1ED30C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67" y="1008700"/>
            <a:ext cx="7490217" cy="27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1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CB589F2-FD52-D076-F7FF-386472A1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80" y="993517"/>
            <a:ext cx="7502500" cy="11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7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B08588-492C-7ABF-627A-E0FDE00CE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85" y="392180"/>
            <a:ext cx="7584308" cy="274878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BAF0409-E6D7-C8E5-245A-534D9A17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95" y="3429000"/>
            <a:ext cx="7669013" cy="2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6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675360F-637B-CF5F-DA81-42B79782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72" y="996272"/>
            <a:ext cx="7502698" cy="11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7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62C10A6-135F-DB75-468A-C9373430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42" y="1436253"/>
            <a:ext cx="7590407" cy="297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1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388F24D-93B6-3C9F-DFD7-39F77462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32656"/>
            <a:ext cx="6911939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52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04CCAA-5C53-EF63-360B-74CC01F3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82" y="984023"/>
            <a:ext cx="7500864" cy="11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76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8065BD-1CAB-4496-8848-B51767AC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16" y="1006314"/>
            <a:ext cx="7478826" cy="18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1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4F2A6A-BE48-DF52-8EE9-2CC7618C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12" y="1036506"/>
            <a:ext cx="7470634" cy="30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84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A7FC935-30CE-7A84-C101-3F86B21D1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24" y="1440507"/>
            <a:ext cx="7603410" cy="21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69F15A4-C274-0505-6B3E-7893C2AA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57" y="240779"/>
            <a:ext cx="724107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5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88FD5D-F7E5-BD99-7556-050725EDC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79" y="960283"/>
            <a:ext cx="6954396" cy="40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4B23D18-A221-9BC7-52A4-52699B65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38" y="1442212"/>
            <a:ext cx="7605535" cy="21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5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B59704F-AC71-08A3-B4C3-DBA605363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51" y="1040090"/>
            <a:ext cx="7475549" cy="9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47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9C9984-81C5-BA0F-2FD5-3EEF548C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28" y="548680"/>
            <a:ext cx="6952880" cy="49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0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5E27BA5-823B-6876-5813-59CFBD81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21" y="719534"/>
            <a:ext cx="7249519" cy="38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3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0A04E51-F4D9-B015-6B58-77CB2C808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28" y="548680"/>
            <a:ext cx="6973172" cy="46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36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E04FC0-D4D8-9441-A120-5D7EBFB62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48"/>
            <a:ext cx="6380145" cy="56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6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9411945-D710-3EE7-1F5F-1E8B44ABA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69" y="427623"/>
            <a:ext cx="6383603" cy="5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8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F4A9F29-E9C3-6751-944C-E9343CBD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20688"/>
            <a:ext cx="704690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51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CA69F5D-6D59-27EB-5A58-D3B78EDE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36" y="620688"/>
            <a:ext cx="7028202" cy="46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1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F35D73A-5D48-93FC-97AB-74541408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65" y="980801"/>
            <a:ext cx="7489703" cy="16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8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BFECF7E-B3E1-D722-8909-08B9CA584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45" y="617074"/>
            <a:ext cx="7014517" cy="396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FE5E160-1CF8-4E09-1E83-34C262EF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88" y="992665"/>
            <a:ext cx="7490266" cy="1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3F2B755-5C15-F9F7-3684-474EE74F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88" y="974893"/>
            <a:ext cx="7485708" cy="11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AB2AB65-139E-99FD-E312-DD9C12A45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54" y="970236"/>
            <a:ext cx="7517800" cy="11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32FE215-852F-AAED-806E-F2749C1E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74" y="1366153"/>
            <a:ext cx="6991226" cy="17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2175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16378</TotalTime>
  <Words>0</Words>
  <Application>Microsoft Office PowerPoint</Application>
  <PresentationFormat>Skærmshow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248</cp:revision>
  <cp:lastPrinted>2022-03-08T16:56:00Z</cp:lastPrinted>
  <dcterms:created xsi:type="dcterms:W3CDTF">2012-08-31T07:41:01Z</dcterms:created>
  <dcterms:modified xsi:type="dcterms:W3CDTF">2022-07-25T12:57:00Z</dcterms:modified>
</cp:coreProperties>
</file>