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2184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  <a:endParaRPr lang="da-DK" sz="1200" b="0" i="0" u="none" strike="noStrike" kern="1200" cap="none" spc="0" baseline="0" dirty="0">
              <a:solidFill>
                <a:srgbClr val="FFFFFF"/>
              </a:solidFill>
              <a:uFillTx/>
              <a:latin typeface="Verdana" pitchFamily="34"/>
              <a:ea typeface="Verdana" pitchFamily="34"/>
              <a:cs typeface="Verdana" pitchFamily="34"/>
            </a:endParaRP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44824"/>
            <a:ext cx="7982112" cy="23491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50769"/>
            <a:ext cx="7960678" cy="3558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315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99" y="1412776"/>
            <a:ext cx="7947817" cy="3853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315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3772" y="188640"/>
            <a:ext cx="6928500" cy="6008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512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343" y="1628800"/>
            <a:ext cx="7939244" cy="2949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315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628800"/>
            <a:ext cx="7973538" cy="2975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315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628800"/>
            <a:ext cx="7952104" cy="3000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315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84784"/>
            <a:ext cx="7969252" cy="3656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315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392" y="735134"/>
            <a:ext cx="6230220" cy="4753639"/>
          </a:xfrm>
          <a:prstGeom prst="rect">
            <a:avLst/>
          </a:prstGeom>
        </p:spPr>
      </p:pic>
      <p:pic>
        <p:nvPicPr>
          <p:cNvPr id="3" name="Billed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163" y="5488773"/>
            <a:ext cx="795449" cy="37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315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412775"/>
            <a:ext cx="6211167" cy="3896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315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361" y="1412776"/>
            <a:ext cx="7956391" cy="3643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315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622382"/>
            <a:ext cx="7952104" cy="3142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315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0</Words>
  <Application>Microsoft Office PowerPoint</Application>
  <PresentationFormat>Skærmshow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12</vt:i4>
      </vt:variant>
    </vt:vector>
  </HeadingPairs>
  <TitlesOfParts>
    <vt:vector size="14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11</cp:revision>
  <dcterms:created xsi:type="dcterms:W3CDTF">2015-07-14T11:20:10Z</dcterms:created>
  <dcterms:modified xsi:type="dcterms:W3CDTF">2017-07-12T08:22:40Z</dcterms:modified>
</cp:coreProperties>
</file>