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2"/>
  </p:notesMasterIdLst>
  <p:handoutMasterIdLst>
    <p:handoutMasterId r:id="rId23"/>
  </p:handoutMasterIdLst>
  <p:sldIdLst>
    <p:sldId id="839" r:id="rId4"/>
    <p:sldId id="857" r:id="rId5"/>
    <p:sldId id="858" r:id="rId6"/>
    <p:sldId id="859" r:id="rId7"/>
    <p:sldId id="860" r:id="rId8"/>
    <p:sldId id="862" r:id="rId9"/>
    <p:sldId id="861" r:id="rId10"/>
    <p:sldId id="840" r:id="rId11"/>
    <p:sldId id="844" r:id="rId12"/>
    <p:sldId id="845" r:id="rId13"/>
    <p:sldId id="846" r:id="rId14"/>
    <p:sldId id="853" r:id="rId15"/>
    <p:sldId id="863" r:id="rId16"/>
    <p:sldId id="865" r:id="rId17"/>
    <p:sldId id="866" r:id="rId18"/>
    <p:sldId id="867" r:id="rId19"/>
    <p:sldId id="864" r:id="rId20"/>
    <p:sldId id="869" r:id="rId2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9892B763-2AED-1D3C-F256-C1472C1588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806" y="6353157"/>
            <a:ext cx="4728711" cy="5048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975896A-F329-4FBD-4A29-4FD9CE4B0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5324" y="6353157"/>
            <a:ext cx="8078676" cy="504844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ERHVERVSRET finans 3. udgave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4FEECF0-A98F-0956-0DAA-0707C31A5D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016277" y="2996768"/>
            <a:ext cx="6722933" cy="70487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A34DB368-9FF2-19D8-4C5F-0E0AD61C71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079" y="1656234"/>
            <a:ext cx="702846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CCC7EE0-CCD6-EBB1-4827-F5D848A1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43" y="623303"/>
            <a:ext cx="7711724" cy="22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7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16AC96B-F615-8BA8-3F4D-563C40326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8016935" cy="35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5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A89A284-9503-A2E4-3AFA-B69E0B35C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8062659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9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04E4D4-3D89-6BCB-6FE8-FAA49996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8062659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2002218-3C50-83C6-7120-46CCC78E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8085521" cy="41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5BC434C-A9D3-1044-2CDC-DC50435B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8055038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9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5DEC42-9537-4B89-48DB-CB758198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0728"/>
            <a:ext cx="8093141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0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D0723C-1AA5-A1B1-B160-E732C221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8093141" cy="4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1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FF6A740-A957-35CB-D365-BCED19B22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8093141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0FD97B-3F14-6EB9-F0CF-DFE985B6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6632"/>
            <a:ext cx="6942422" cy="6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0D99A7C-D51E-38DC-D45B-C0DD94B54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430932"/>
            <a:ext cx="7776864" cy="32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2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E7022BC-5ED0-FFCB-1783-042F9648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75691"/>
            <a:ext cx="8085521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5275D16-CF88-A966-AF10-D79685FE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8039797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C0CFE57-E7EB-CACC-7D58-4D8AB1C07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08"/>
          <a:stretch/>
        </p:blipFill>
        <p:spPr>
          <a:xfrm>
            <a:off x="899592" y="1124744"/>
            <a:ext cx="813124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4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C0CFE57-E7EB-CACC-7D58-4D8AB1C07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21"/>
          <a:stretch/>
        </p:blipFill>
        <p:spPr>
          <a:xfrm>
            <a:off x="899592" y="1052736"/>
            <a:ext cx="8131245" cy="23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DF8EC8-47F1-7137-BEF0-EAD1A9BD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8085521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70659DE-243F-5025-BD0A-C294F1B1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8055038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6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99F3F99-37E8-CB4A-CB4F-46A829066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8131245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1549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16309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234</cp:revision>
  <cp:lastPrinted>2022-03-08T16:56:00Z</cp:lastPrinted>
  <dcterms:created xsi:type="dcterms:W3CDTF">2012-08-31T07:41:01Z</dcterms:created>
  <dcterms:modified xsi:type="dcterms:W3CDTF">2022-07-05T11:48:03Z</dcterms:modified>
</cp:coreProperties>
</file>