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3E0DB-EEC3-4A72-9808-74DB4BBFD18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F928E2-5A90-49F9-95A4-74BC2B3FCD7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187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22F639-A6E7-40E7-B32E-B181FD01BED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2E1583-7AD5-437A-9007-BB8542F9EAE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61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0E56A9-8E75-4CAE-84DC-828FB4D088F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053014-58EA-4936-AB7A-6981087E80A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862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87863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230508-D21D-4E6A-9A1B-5DAAB4C97D10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F7F86-E9BC-436F-BBD8-6FC1465D149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683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0B8BF-C08F-4C65-ACF2-D2F8F92FD524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93CFB6-10FF-492F-B894-E982966DEDC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65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C417DB-4373-436A-93AD-FF1A6BEFBF1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A2DBA4-5955-4669-B170-361777C42C0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422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2A49C1-E020-41F2-8712-46E089D7076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02C264-689F-4EE9-BF88-372DBA60BE8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33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F05E3D-B51E-4306-8967-1A3E0A2D3AC1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E6362A-868E-43BB-A6FA-FE463612DFC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893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DEC357-EE28-4561-8B3A-BEB4105C2094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E61012-3EDD-44B2-96FC-E8788578EF3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484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1FDC38-6FC9-4641-A235-7AD63F778CF0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1244A4-C6FB-477C-8C2D-0DC9C204063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973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6D880FB-2F22-45A5-9C7D-6401D9F063A4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C3605EE-B916-4556-A4E2-855F0EEDE89A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88838"/>
            <a:ext cx="7932575" cy="236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3" y="476667"/>
            <a:ext cx="7630594" cy="524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22" y="1556793"/>
            <a:ext cx="7144746" cy="3229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556793"/>
            <a:ext cx="7922096" cy="3416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43" y="1412775"/>
            <a:ext cx="7958773" cy="391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79" y="1484784"/>
            <a:ext cx="7206669" cy="3672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91" y="1052739"/>
            <a:ext cx="7011381" cy="43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628802"/>
            <a:ext cx="7937814" cy="327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556793"/>
            <a:ext cx="7424342" cy="336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117" y="4603647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56793"/>
            <a:ext cx="7330031" cy="349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836712"/>
            <a:ext cx="7371947" cy="4778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74" y="1844820"/>
            <a:ext cx="7932575" cy="3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253" y="225253"/>
            <a:ext cx="5851547" cy="5740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764703"/>
            <a:ext cx="7345750" cy="470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60" y="2015493"/>
            <a:ext cx="7235244" cy="2467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97" y="836712"/>
            <a:ext cx="7172846" cy="48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28" y="1943246"/>
            <a:ext cx="7144746" cy="2638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980730"/>
            <a:ext cx="7885419" cy="477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602" y="1556793"/>
            <a:ext cx="7163802" cy="374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2015-08-20T12:00:46Z</dcterms:modified>
</cp:coreProperties>
</file>