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4" y="548680"/>
            <a:ext cx="8604448" cy="40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64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2655"/>
            <a:ext cx="6912768" cy="523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33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81" y="692696"/>
            <a:ext cx="8577719" cy="385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3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8604448" cy="389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3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98" y="332656"/>
            <a:ext cx="8520485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3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8604448" cy="389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3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604448" cy="382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3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11" y="332656"/>
            <a:ext cx="8604448" cy="411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3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07" y="332656"/>
            <a:ext cx="8532440" cy="40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3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84" y="337890"/>
            <a:ext cx="8532440" cy="488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33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52" y="332656"/>
            <a:ext cx="8537747" cy="372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3361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29</cp:revision>
  <dcterms:created xsi:type="dcterms:W3CDTF">2013-07-10T16:41:00Z</dcterms:created>
  <dcterms:modified xsi:type="dcterms:W3CDTF">2013-08-02T17:49:57Z</dcterms:modified>
</cp:coreProperties>
</file>