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232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64" y="1988840"/>
            <a:ext cx="7960678" cy="23749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554" y="166936"/>
            <a:ext cx="4914634" cy="605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6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359" y="174220"/>
            <a:ext cx="4374491" cy="602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6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16" y="1441237"/>
            <a:ext cx="7883514" cy="348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6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4</vt:i4>
      </vt:variant>
    </vt:vector>
  </HeadingPairs>
  <TitlesOfParts>
    <vt:vector size="6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12</cp:revision>
  <dcterms:created xsi:type="dcterms:W3CDTF">2015-07-14T11:20:10Z</dcterms:created>
  <dcterms:modified xsi:type="dcterms:W3CDTF">2017-07-12T06:33:30Z</dcterms:modified>
</cp:coreProperties>
</file>