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831"/>
            <a:ext cx="7836359" cy="23191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7566288" cy="386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97" y="1465700"/>
            <a:ext cx="7956391" cy="341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75" y="1556792"/>
            <a:ext cx="7677746" cy="332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0768"/>
            <a:ext cx="7964965" cy="380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367" y="188640"/>
            <a:ext cx="6274994" cy="606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92" y="404664"/>
            <a:ext cx="7870178" cy="561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977825" cy="380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496" y="1196751"/>
            <a:ext cx="7506748" cy="427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12712"/>
            <a:ext cx="7964965" cy="341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66" y="1340768"/>
            <a:ext cx="7369093" cy="38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2017-07-12T08:53:02Z</dcterms:modified>
</cp:coreProperties>
</file>