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- Handel &amp; marketing - 1.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52" b="11605"/>
          <a:stretch/>
        </p:blipFill>
        <p:spPr bwMode="auto">
          <a:xfrm>
            <a:off x="-26615" y="-8360"/>
            <a:ext cx="1117560" cy="687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132856"/>
            <a:ext cx="7750622" cy="19676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2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484784"/>
            <a:ext cx="7772057" cy="33951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2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764704"/>
            <a:ext cx="7062821" cy="47050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2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32656"/>
            <a:ext cx="5671977" cy="56348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4</vt:i4>
      </vt:variant>
    </vt:vector>
  </HeadingPairs>
  <TitlesOfParts>
    <vt:vector size="6" baseType="lpstr">
      <vt:lpstr>Kontortema</vt:lpstr>
      <vt:lpstr>Brugerdefineret design</vt:lpstr>
      <vt:lpstr>Dias nummer 1</vt:lpstr>
      <vt:lpstr>Dias nummer 2</vt:lpstr>
      <vt:lpstr>Dias nummer 3</vt:lpstr>
      <vt:lpstr>Dias nummer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18</cp:revision>
  <dcterms:created xsi:type="dcterms:W3CDTF">2015-07-14T11:20:10Z</dcterms:created>
  <dcterms:modified xsi:type="dcterms:W3CDTF">2018-07-13T09:46:57Z</dcterms:modified>
</cp:coreProperties>
</file>