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1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E59F99-298D-487F-8EFE-AEAC72B9B932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7BA867-8FC4-44EE-9E77-98AE1C3DB38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1660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08F30B-E354-469E-A228-0656360FB01C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715151-EEB8-4E3C-9F40-3BA7053564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7802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41E393-82EF-47A1-8A5D-2699EF9B31A6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61D64F-72DD-4B52-A1B2-BCB973C9766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2368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64456" y="6617028"/>
            <a:ext cx="8379543" cy="244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 b="498"/>
          <a:stretch>
            <a:fillRect/>
          </a:stretch>
        </p:blipFill>
        <p:spPr>
          <a:xfrm>
            <a:off x="0" y="0"/>
            <a:ext cx="764456" cy="686137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56377" y="6343403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79515" y="6630543"/>
            <a:ext cx="5413906" cy="246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0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  INTERNATIONAL MARKEDSFØRING, 5. UDGAVE</a:t>
            </a:r>
          </a:p>
        </p:txBody>
      </p:sp>
    </p:spTree>
    <p:extLst>
      <p:ext uri="{BB962C8B-B14F-4D97-AF65-F5344CB8AC3E}">
        <p14:creationId xmlns:p14="http://schemas.microsoft.com/office/powerpoint/2010/main" val="4114558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0FFDCD-2FE4-4919-9482-027D79FF402B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4D66F0-146C-4F80-9650-5DC866AE76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8451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A11DD2-2FE1-4A2A-A3A1-4372646B06D7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CE3D53-E535-498B-A535-974A4062362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0774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11116F-ED57-4FCA-B469-18DE402F9622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8DEB4D-AC89-4910-AE96-797C09CC944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3965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5E625D-468F-4D26-8B0B-7A15D24F7049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070CA0-E8AC-4E57-AA06-083B77E0169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4261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6E17BB-A951-4710-BC74-1A1A00A247C4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02BFDB-AF43-4007-9590-9E9534C936F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0456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E169DB-2B66-4964-A9FE-A19CA900B37D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A0CF43-4D31-4835-B06A-25E6AE6A552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995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D3F903-54D0-4A00-9598-FC1AC6A88462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31A3E3-9C47-45C0-B17E-67F1FAF681B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9272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F8F8518-3FC6-40D0-8093-33ADD505DDB7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C9133B4-7799-4743-829C-61DBF7702826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506" y="2060847"/>
            <a:ext cx="7964012" cy="22896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4" y="1484784"/>
            <a:ext cx="7948293" cy="3604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5" y="1484784"/>
            <a:ext cx="7974491" cy="34423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5" y="1712707"/>
            <a:ext cx="7974491" cy="32537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5" y="1052739"/>
            <a:ext cx="7969252" cy="42858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67" y="908721"/>
            <a:ext cx="6661760" cy="4389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67" y="5298454"/>
            <a:ext cx="2503517" cy="3715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522" y="1844820"/>
            <a:ext cx="7969252" cy="28293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1" y="548676"/>
            <a:ext cx="7441972" cy="53899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5" y="865863"/>
            <a:ext cx="7964012" cy="4422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4" y="1484784"/>
            <a:ext cx="7958773" cy="33427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5" y="908721"/>
            <a:ext cx="7979731" cy="45845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844820"/>
            <a:ext cx="7263829" cy="27483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5" y="1597511"/>
            <a:ext cx="7979731" cy="33113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5" y="1819363"/>
            <a:ext cx="7979731" cy="2808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Skærmshow (4:3)</PresentationFormat>
  <Paragraphs>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14</vt:i4>
      </vt:variant>
    </vt:vector>
  </HeadingPairs>
  <TitlesOfParts>
    <vt:vector size="15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1</cp:revision>
  <dcterms:created xsi:type="dcterms:W3CDTF">2015-07-14T11:20:10Z</dcterms:created>
  <dcterms:modified xsi:type="dcterms:W3CDTF">2015-08-20T11:58:13Z</dcterms:modified>
</cp:coreProperties>
</file>