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16-07-2019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16-07-2019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16-07-2019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16-07-2019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16-07-2019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16-07-2019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16-07-2019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16-07-2019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16-07-2019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16-07-2019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16-07-2019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A2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sp>
        <p:nvSpPr>
          <p:cNvPr id="5" name="Tekstboks 4"/>
          <p:cNvSpPr txBox="1"/>
          <p:nvPr userDrawn="1"/>
        </p:nvSpPr>
        <p:spPr>
          <a:xfrm>
            <a:off x="1043608" y="6428369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Erhvervsjura</a:t>
            </a:r>
            <a:r>
              <a:rPr lang="da-DK" sz="1600" b="0" cap="none" spc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B </a:t>
            </a:r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– 1. udgave</a:t>
            </a:r>
            <a:endParaRPr lang="da-DK" sz="1600" b="0" cap="none" spc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4" name="Billed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462" y="6428369"/>
            <a:ext cx="8641859" cy="428685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" y="0"/>
            <a:ext cx="499462" cy="6858000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808" y="6428369"/>
            <a:ext cx="1007513" cy="445498"/>
          </a:xfrm>
          <a:prstGeom prst="rect">
            <a:avLst/>
          </a:prstGeom>
        </p:spPr>
      </p:pic>
      <p:sp>
        <p:nvSpPr>
          <p:cNvPr id="9" name="Tekstboks 8"/>
          <p:cNvSpPr txBox="1"/>
          <p:nvPr userDrawn="1"/>
        </p:nvSpPr>
        <p:spPr>
          <a:xfrm>
            <a:off x="789508" y="6466452"/>
            <a:ext cx="3854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Erhvervsjura B – 1. udgave</a:t>
            </a:r>
            <a:endParaRPr lang="da-DK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16-07-2019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16-07-2019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16-07-2019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16-07-2019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16-07-2019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16-07-2019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16-07-2019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3287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16-07-2019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16-07-2019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16-07-2019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16-07-2019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16-07-2019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16-07-2019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16-07-2019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4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16-07-2019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13" y="2221297"/>
            <a:ext cx="8562975" cy="22383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609253"/>
            <a:ext cx="6789420" cy="5137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</TotalTime>
  <Words>0</Words>
  <Application>Microsoft Office PowerPoint</Application>
  <PresentationFormat>Skærmshow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2</vt:i4>
      </vt:variant>
    </vt:vector>
  </HeadingPairs>
  <TitlesOfParts>
    <vt:vector size="4" baseType="lpstr">
      <vt:lpstr>Kontortema</vt:lpstr>
      <vt:lpstr>Brugerdefineret design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22</cp:revision>
  <dcterms:created xsi:type="dcterms:W3CDTF">2015-07-14T11:20:10Z</dcterms:created>
  <dcterms:modified xsi:type="dcterms:W3CDTF">2019-07-16T12:17:16Z</dcterms:modified>
</cp:coreProperties>
</file>