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288" r:id="rId3"/>
    <p:sldId id="289" r:id="rId4"/>
    <p:sldId id="290" r:id="rId5"/>
    <p:sldId id="302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00" r:id="rId15"/>
    <p:sldId id="301" r:id="rId16"/>
    <p:sldId id="299" r:id="rId1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76E7F4-E44F-4836-BCF0-1398846DE9A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063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10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7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8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9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4179-DCF7-447B-9DD2-96AC9AC04E6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8E16C-FB89-4F92-9782-B67CB065780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8D29-F45A-4971-8442-8BDFB14A69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4CDA-0837-4721-A5AA-E97EAB754D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AADD-7313-4F9C-8B7B-345EC804EC2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671F-F3F4-415F-B829-2203745DE0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CA19-7D40-457F-8910-6655D15361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A5AA-DBA4-424B-BD99-C9DB9F8777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2225-741B-47DB-897C-E8FA918C1D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0F48-0064-410D-AFD7-CD5276DBAB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1E45-88AD-4F92-A585-E84FDF866A6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72A47A-9262-4C1B-BDD9-D9919C9032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7135304" cy="47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7668344" cy="228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416" y="1916832"/>
            <a:ext cx="7520072" cy="191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80728"/>
            <a:ext cx="718329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8561" y="907007"/>
            <a:ext cx="7069903" cy="518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48680"/>
            <a:ext cx="6361076" cy="583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40079"/>
            <a:ext cx="7596336" cy="264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7273351" cy="52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667" y="1099889"/>
            <a:ext cx="7456813" cy="427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2"/>
            <a:ext cx="7303781" cy="520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7654445" cy="383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98370"/>
            <a:ext cx="7704856" cy="221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7678701" cy="285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670" y="1700808"/>
            <a:ext cx="7691826" cy="166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63298"/>
            <a:ext cx="7632848" cy="19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16</Words>
  <Application>Microsoft Office PowerPoint</Application>
  <PresentationFormat>Skærmshow (4:3)</PresentationFormat>
  <Paragraphs>16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John Jensen</dc:creator>
  <cp:lastModifiedBy>Rikke Detlevsen</cp:lastModifiedBy>
  <cp:revision>50</cp:revision>
  <dcterms:created xsi:type="dcterms:W3CDTF">2010-03-05T11:28:55Z</dcterms:created>
  <dcterms:modified xsi:type="dcterms:W3CDTF">2016-10-31T09:29:42Z</dcterms:modified>
</cp:coreProperties>
</file>