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30"/>
  </p:notesMasterIdLst>
  <p:handoutMasterIdLst>
    <p:handoutMasterId r:id="rId31"/>
  </p:handoutMasterIdLst>
  <p:sldIdLst>
    <p:sldId id="838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39" r:id="rId17"/>
    <p:sldId id="867" r:id="rId18"/>
    <p:sldId id="868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354090-7869-A274-386B-BADD9124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21" y="535641"/>
            <a:ext cx="8065645" cy="26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2097B1-2AE9-8F5E-871F-986BC314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57" y="1440854"/>
            <a:ext cx="7621189" cy="34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5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8CADEF-127C-B4CA-41F9-64980E9B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6" y="1450758"/>
            <a:ext cx="7581870" cy="30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F8D8CB-CC1C-F4AD-A5FC-7A36F591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69" y="675864"/>
            <a:ext cx="7582656" cy="32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40758B-494F-03E6-B44A-9B71C47A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61" y="981627"/>
            <a:ext cx="7512266" cy="14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FEB3B9-2769-41EF-DA3E-E3C6DAF5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76" y="1426598"/>
            <a:ext cx="7608832" cy="31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4C4DD1-232B-3DFB-CDF5-7A87BCF2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55" y="977098"/>
            <a:ext cx="7533148" cy="12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5AB018-DAF6-3C4B-8673-CBB23906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48" y="984719"/>
            <a:ext cx="7578141" cy="12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E20DCBC-5E74-E158-B25D-932042E9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03" y="665024"/>
            <a:ext cx="7601098" cy="47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8D3873-0B2D-6ED3-F6B9-79BEC29D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22" y="992831"/>
            <a:ext cx="7541560" cy="10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622F5C-E39B-6E20-F4D9-A399ABCC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6" y="658566"/>
            <a:ext cx="7593660" cy="40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91AB8E-5B1F-F222-E2E8-FFE99AA4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32" y="195231"/>
            <a:ext cx="7095890" cy="50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CC223A8-C023-5E71-32DB-3E8C8613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86" y="989739"/>
            <a:ext cx="7508353" cy="13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3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363E3BB-1807-307A-4E75-5B8849BC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58" y="1430673"/>
            <a:ext cx="7625546" cy="26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149445-6D46-9BFE-33C8-8BD8918E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4" y="1419597"/>
            <a:ext cx="7625327" cy="18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F3886B2-F801-2A25-2FF4-09E42CF7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78" y="1423054"/>
            <a:ext cx="7610273" cy="26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849F92-40EE-57E4-D32B-75DEA058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04" y="61830"/>
            <a:ext cx="5768840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551EB5-EE47-DD48-D2AE-D8433F5C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51" y="660131"/>
            <a:ext cx="7616343" cy="40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E6C9CBE-C40C-E21E-9627-9033CAC9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66" y="986825"/>
            <a:ext cx="7524374" cy="12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F6372C-E70A-CE79-B5DF-C8CE7DA2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5" y="690840"/>
            <a:ext cx="7594036" cy="37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4D83C3-3C21-B859-FE25-E6DDF34A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42" y="185504"/>
            <a:ext cx="7074255" cy="50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B88C45-A516-8733-5FEF-9E006AEB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2" y="1451794"/>
            <a:ext cx="7583375" cy="14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66EAE5D-4E48-1568-00C9-B29D7873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16" y="686537"/>
            <a:ext cx="7628110" cy="39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B5213A-08F7-84E5-DF9C-DFFB871C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75" y="702674"/>
            <a:ext cx="7583169" cy="37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CAEB75-1F92-EE8B-B6B2-21EEE8FE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03" y="688466"/>
            <a:ext cx="7616527" cy="43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186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16338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245</cp:revision>
  <cp:lastPrinted>2022-03-08T16:56:00Z</cp:lastPrinted>
  <dcterms:created xsi:type="dcterms:W3CDTF">2012-08-31T07:41:01Z</dcterms:created>
  <dcterms:modified xsi:type="dcterms:W3CDTF">2022-07-25T10:05:46Z</dcterms:modified>
</cp:coreProperties>
</file>