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7F9F175C-EE3A-4BFC-BF38-3275D01FD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8020136" cy="2047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7FC9F8E-5301-49E4-9A6B-DED9EDF3B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0" y="1340768"/>
            <a:ext cx="8028384" cy="248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5A8E51F9-5A7E-4B46-9C46-53E9E54C7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0"/>
            <a:ext cx="4429208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34</cp:revision>
  <dcterms:created xsi:type="dcterms:W3CDTF">2015-07-14T11:20:10Z</dcterms:created>
  <dcterms:modified xsi:type="dcterms:W3CDTF">2020-07-09T13:39:24Z</dcterms:modified>
</cp:coreProperties>
</file>