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4"/>
  </p:notesMasterIdLst>
  <p:handoutMasterIdLst>
    <p:handoutMasterId r:id="rId15"/>
  </p:handoutMasterIdLst>
  <p:sldIdLst>
    <p:sldId id="839" r:id="rId4"/>
    <p:sldId id="883" r:id="rId5"/>
    <p:sldId id="873" r:id="rId6"/>
    <p:sldId id="890" r:id="rId7"/>
    <p:sldId id="882" r:id="rId8"/>
    <p:sldId id="884" r:id="rId9"/>
    <p:sldId id="881" r:id="rId10"/>
    <p:sldId id="886" r:id="rId11"/>
    <p:sldId id="891" r:id="rId12"/>
    <p:sldId id="893" r:id="rId1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892B763-2AED-1D3C-F256-C1472C158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06" y="6353157"/>
            <a:ext cx="4728711" cy="504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75896A-F329-4FBD-4A29-4FD9CE4B0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324" y="6353157"/>
            <a:ext cx="8078676" cy="50484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ERHVERVSRET finans 3. udgave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4FEECF0-A98F-0956-0DAA-0707C31A5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016277" y="2996768"/>
            <a:ext cx="6722933" cy="7048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34DB368-9FF2-19D8-4C5F-0E0AD61C7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079" y="1656234"/>
            <a:ext cx="702846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A790CE8-73A0-FCCF-20FE-58C0854F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10" y="607544"/>
            <a:ext cx="7723401" cy="23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1959BD6-5281-C5FC-E8CD-D770AF2C7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00"/>
          <a:stretch/>
        </p:blipFill>
        <p:spPr>
          <a:xfrm>
            <a:off x="1119840" y="404664"/>
            <a:ext cx="7621407" cy="129614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E909D61-E5DF-76A9-3029-96D5D60BB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40" y="1700808"/>
            <a:ext cx="7700632" cy="44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4658ED1-F790-4219-D869-D31A3C3B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59" y="792704"/>
            <a:ext cx="7610245" cy="20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FE2F3B5-6FE7-F0B0-9A92-F066A168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86" y="780245"/>
            <a:ext cx="7594029" cy="31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8268EEC-B569-3E36-A149-E35D06A6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6632"/>
            <a:ext cx="4610500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86CD102-AB3D-B2BB-CBCE-80762660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72" y="404664"/>
            <a:ext cx="7594028" cy="51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F11D64D-E737-6D02-F8A5-5EC6396B9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877"/>
          <a:stretch/>
        </p:blipFill>
        <p:spPr>
          <a:xfrm>
            <a:off x="1157272" y="404664"/>
            <a:ext cx="7594028" cy="83074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282C89F-453A-C21F-044B-10BF897E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71" y="1235413"/>
            <a:ext cx="7685171" cy="47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F53AA9-808A-DEDC-344C-98847A0D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960186" cy="56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19489F-601C-73AE-DADD-6ED40436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8640"/>
            <a:ext cx="4633362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9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F586850-2CB8-9C06-80AA-890C5819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40" y="404664"/>
            <a:ext cx="762140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639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16391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246</cp:revision>
  <cp:lastPrinted>2022-03-08T16:56:00Z</cp:lastPrinted>
  <dcterms:created xsi:type="dcterms:W3CDTF">2012-08-31T07:41:01Z</dcterms:created>
  <dcterms:modified xsi:type="dcterms:W3CDTF">2022-07-05T16:08:12Z</dcterms:modified>
</cp:coreProperties>
</file>