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3" y="2038141"/>
            <a:ext cx="7969252" cy="23620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7832072" cy="267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69" y="1988840"/>
            <a:ext cx="7716327" cy="262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70" y="1844824"/>
            <a:ext cx="7922096" cy="286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11803"/>
            <a:ext cx="7952104" cy="246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50475"/>
            <a:ext cx="7934957" cy="35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82" y="1557056"/>
            <a:ext cx="7904949" cy="323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18" y="1784659"/>
            <a:ext cx="7926383" cy="285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31" y="1654930"/>
            <a:ext cx="7956391" cy="30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9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2017-07-12T07:27:32Z</dcterms:modified>
</cp:coreProperties>
</file>