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44" y="1700808"/>
            <a:ext cx="7964965" cy="27564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77" y="1558860"/>
            <a:ext cx="7964965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162" y="204129"/>
            <a:ext cx="6955173" cy="60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58272"/>
            <a:ext cx="7952104" cy="203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72" y="1340767"/>
            <a:ext cx="8135486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95" y="188640"/>
            <a:ext cx="5521461" cy="59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7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27558"/>
            <a:ext cx="7977825" cy="331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7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13</cp:revision>
  <dcterms:created xsi:type="dcterms:W3CDTF">2015-07-14T11:20:10Z</dcterms:created>
  <dcterms:modified xsi:type="dcterms:W3CDTF">2017-08-14T09:34:21Z</dcterms:modified>
</cp:coreProperties>
</file>