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76E7F4-E44F-4836-BCF0-1398846DE9A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386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10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11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12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13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14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15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16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17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18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19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20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21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22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23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24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25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26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27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28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29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30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31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32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33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34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35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36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4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5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6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7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8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8A9A-43C2-400F-AC7A-632AAA629026}" type="slidenum">
              <a:rPr lang="da-DK" smtClean="0"/>
              <a:pPr/>
              <a:t>9</a:t>
            </a:fld>
            <a:endParaRPr lang="da-DK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44179-DCF7-447B-9DD2-96AC9AC04E6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8E16C-FB89-4F92-9782-B67CB065780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8D29-F45A-4971-8442-8BDFB14A699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14CDA-0837-4721-A5AA-E97EAB754D9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AADD-7313-4F9C-8B7B-345EC804EC2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5671F-F3F4-415F-B829-2203745DE00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ECA19-7D40-457F-8910-6655D153612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A5AA-DBA4-424B-BD99-C9DB9F87778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2225-741B-47DB-897C-E8FA918C1DD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B0F48-0064-410D-AFD7-CD5276DBABA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31E45-88AD-4F92-A585-E84FDF866A6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72A47A-9262-4C1B-BDD9-D9919C90327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0768"/>
            <a:ext cx="753792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147" y="1268760"/>
            <a:ext cx="763734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8754" y="1484784"/>
            <a:ext cx="771774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063" y="1700808"/>
            <a:ext cx="756542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5"/>
            <a:ext cx="7623502" cy="211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24744"/>
            <a:ext cx="7524328" cy="324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151" y="1484784"/>
            <a:ext cx="773234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356" y="1340768"/>
            <a:ext cx="74561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53142"/>
            <a:ext cx="7632848" cy="155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076" y="1340768"/>
            <a:ext cx="7698420" cy="245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247" y="1484784"/>
            <a:ext cx="7613241" cy="190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8760"/>
            <a:ext cx="75910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620" y="1196752"/>
            <a:ext cx="763187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7596336" cy="29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7740352" cy="192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7602269" cy="170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400" y="1412776"/>
            <a:ext cx="77620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7554250" cy="217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650" y="1484784"/>
            <a:ext cx="754283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72" y="1268760"/>
            <a:ext cx="7542016" cy="326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84784"/>
            <a:ext cx="7661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44824"/>
            <a:ext cx="7740353" cy="193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757570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76238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40698"/>
            <a:ext cx="5676630" cy="278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94672"/>
            <a:ext cx="7585857" cy="437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7"/>
            <a:ext cx="76521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75943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7632848" cy="205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92696"/>
            <a:ext cx="727515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799" y="980728"/>
            <a:ext cx="766668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7566272" cy="23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757" y="1340769"/>
            <a:ext cx="7643739" cy="274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7463654" cy="189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759159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610" y="1124744"/>
            <a:ext cx="75630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36</Words>
  <Application>Microsoft Office PowerPoint</Application>
  <PresentationFormat>Skærmshow (4:3)</PresentationFormat>
  <Paragraphs>36</Paragraphs>
  <Slides>36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36</vt:i4>
      </vt:variant>
    </vt:vector>
  </HeadingPairs>
  <TitlesOfParts>
    <vt:vector size="37" baseType="lpstr">
      <vt:lpstr>Standarddesign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AABC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John Jensen</dc:creator>
  <cp:lastModifiedBy>Rikke Detlevsen</cp:lastModifiedBy>
  <cp:revision>45</cp:revision>
  <dcterms:created xsi:type="dcterms:W3CDTF">2010-03-05T11:28:55Z</dcterms:created>
  <dcterms:modified xsi:type="dcterms:W3CDTF">2016-11-07T08:34:07Z</dcterms:modified>
</cp:coreProperties>
</file>