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2A5514-FD56-44A6-921E-BCD113F6A81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01C085-4DC4-4C34-8625-6A2F4B85FD6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5300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5C76B-CC88-4D6C-B3D6-22A7D6640D3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31FCEB-2CA6-4E50-AA24-2E18EC49DD1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87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EE83B7-3EB2-44FD-9A07-876BFD0CF61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03942A-D492-406C-BDE8-ACE41FB208D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659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20876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20BD31-E735-4CDE-8475-6E526EC4AB5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0D8F50-B178-47DE-84D2-0FB144D721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770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B7EDC-80C9-48B4-8A0A-FB2121E8645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112510-ABAD-47E8-9FC4-4EBA82D05C4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124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4A9BC4-1A02-4C7F-AA1C-FD56A83B399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BE05FC-7F17-4F0A-8806-A9676089EB0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0223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A32F5A-E1C6-4415-BA26-425654BB01D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FF7FD7-63CF-4913-826E-4057F3F7B73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0273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B5CF13-BF6E-496E-AC2B-839EA741D37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C6AEB2-0D5E-43E8-8BFB-E84EE17E664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28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7B6137-480A-4AEB-BEF0-B102B79B333C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D689E9-DCD1-45D4-AFBD-B4E1F11C4E2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774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39BE70-A0AB-4A50-A8F9-6289A54682F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DC932-29F5-4772-99C2-0040AA3BA38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74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F7DAEAE-A54B-4737-872D-1C28C751B35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3A43C9B-D8DA-4D01-851A-91E041D3D95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145" y="2060847"/>
            <a:ext cx="7937814" cy="2436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1" y="819668"/>
            <a:ext cx="7467401" cy="4751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161" y="692694"/>
            <a:ext cx="7277636" cy="4951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b="1675"/>
          <a:stretch>
            <a:fillRect/>
          </a:stretch>
        </p:blipFill>
        <p:spPr>
          <a:xfrm>
            <a:off x="1347761" y="116631"/>
            <a:ext cx="7321939" cy="6215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2015-08-20T14:53:17Z</dcterms:modified>
</cp:coreProperties>
</file>