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8"/>
  </p:notesMasterIdLst>
  <p:handoutMasterIdLst>
    <p:handoutMasterId r:id="rId9"/>
  </p:handoutMasterIdLst>
  <p:sldIdLst>
    <p:sldId id="839" r:id="rId4"/>
    <p:sldId id="870" r:id="rId5"/>
    <p:sldId id="871" r:id="rId6"/>
    <p:sldId id="872" r:id="rId7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90B8A1D-AFAF-B321-F5CD-AD6319874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57" y="605437"/>
            <a:ext cx="7768720" cy="233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1E9E5D7-3097-3228-436C-2608B9CB4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7" y="908720"/>
            <a:ext cx="7725249" cy="198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3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D0A45E50-373A-1DB9-D477-AA8C13E00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720" y="908720"/>
            <a:ext cx="7775307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2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59CFDF3C-DB88-DCBE-426A-B566D92F0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53" y="908720"/>
            <a:ext cx="781409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55166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16319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236</cp:revision>
  <cp:lastPrinted>2022-03-08T16:56:00Z</cp:lastPrinted>
  <dcterms:created xsi:type="dcterms:W3CDTF">2012-08-31T07:41:01Z</dcterms:created>
  <dcterms:modified xsi:type="dcterms:W3CDTF">2022-07-05T12:04:22Z</dcterms:modified>
</cp:coreProperties>
</file>