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4"/>
  </p:sldMasterIdLst>
  <p:notesMasterIdLst>
    <p:notesMasterId r:id="rId21"/>
  </p:notesMasterIdLst>
  <p:handoutMasterIdLst>
    <p:handoutMasterId r:id="rId22"/>
  </p:handoutMasterIdLst>
  <p:sldIdLst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AE43DB-1727-4615-ABF0-86892DFA33F3}" v="16" dt="2022-07-29T08:24:35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æksgaard Kotzareis" userId="66734be1-5795-40c6-be49-ecb929f3ccea" providerId="ADAL" clId="{39AE43DB-1727-4615-ABF0-86892DFA33F3}"/>
    <pc:docChg chg="undo custSel addSld delSld modSld delMainMaster modMainMaster">
      <pc:chgData name="Andreas Bæksgaard Kotzareis" userId="66734be1-5795-40c6-be49-ecb929f3ccea" providerId="ADAL" clId="{39AE43DB-1727-4615-ABF0-86892DFA33F3}" dt="2022-07-29T08:47:24.822" v="748" actId="313"/>
      <pc:docMkLst>
        <pc:docMk/>
      </pc:docMkLst>
      <pc:sldChg chg="delSp modSp add mod">
        <pc:chgData name="Andreas Bæksgaard Kotzareis" userId="66734be1-5795-40c6-be49-ecb929f3ccea" providerId="ADAL" clId="{39AE43DB-1727-4615-ABF0-86892DFA33F3}" dt="2022-07-29T08:16:08.659" v="35" actId="207"/>
        <pc:sldMkLst>
          <pc:docMk/>
          <pc:sldMk cId="1704828810" sldId="258"/>
        </pc:sldMkLst>
        <pc:spChg chg="del">
          <ac:chgData name="Andreas Bæksgaard Kotzareis" userId="66734be1-5795-40c6-be49-ecb929f3ccea" providerId="ADAL" clId="{39AE43DB-1727-4615-ABF0-86892DFA33F3}" dt="2022-07-29T08:14:57.593" v="15" actId="478"/>
          <ac:spMkLst>
            <pc:docMk/>
            <pc:sldMk cId="1704828810" sldId="258"/>
            <ac:spMk id="2" creationId="{7B2D485E-B884-2842-E4DD-232D217E8903}"/>
          </ac:spMkLst>
        </pc:spChg>
        <pc:spChg chg="del">
          <ac:chgData name="Andreas Bæksgaard Kotzareis" userId="66734be1-5795-40c6-be49-ecb929f3ccea" providerId="ADAL" clId="{39AE43DB-1727-4615-ABF0-86892DFA33F3}" dt="2022-07-29T08:14:58.505" v="16" actId="478"/>
          <ac:spMkLst>
            <pc:docMk/>
            <pc:sldMk cId="1704828810" sldId="258"/>
            <ac:spMk id="3" creationId="{603F6D3C-01CD-7006-94DE-6F3A189DB970}"/>
          </ac:spMkLst>
        </pc:spChg>
        <pc:spChg chg="mod">
          <ac:chgData name="Andreas Bæksgaard Kotzareis" userId="66734be1-5795-40c6-be49-ecb929f3ccea" providerId="ADAL" clId="{39AE43DB-1727-4615-ABF0-86892DFA33F3}" dt="2022-07-29T08:16:08.659" v="35" actId="207"/>
          <ac:spMkLst>
            <pc:docMk/>
            <pc:sldMk cId="1704828810" sldId="258"/>
            <ac:spMk id="9" creationId="{00000000-0000-0000-0000-000000000000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21:17.666" v="136" actId="20577"/>
        <pc:sldMkLst>
          <pc:docMk/>
          <pc:sldMk cId="3359228666" sldId="259"/>
        </pc:sldMkLst>
        <pc:spChg chg="mod">
          <ac:chgData name="Andreas Bæksgaard Kotzareis" userId="66734be1-5795-40c6-be49-ecb929f3ccea" providerId="ADAL" clId="{39AE43DB-1727-4615-ABF0-86892DFA33F3}" dt="2022-07-29T08:16:21.849" v="39" actId="207"/>
          <ac:spMkLst>
            <pc:docMk/>
            <pc:sldMk cId="3359228666" sldId="25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1:17.666" v="136" actId="20577"/>
          <ac:spMkLst>
            <pc:docMk/>
            <pc:sldMk cId="3359228666" sldId="259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00.882" v="17" actId="478"/>
          <ac:spMkLst>
            <pc:docMk/>
            <pc:sldMk cId="3359228666" sldId="259"/>
            <ac:spMk id="4" creationId="{4AA572F0-B8C9-6732-35DD-76C45A312886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22:01.449" v="148" actId="20577"/>
        <pc:sldMkLst>
          <pc:docMk/>
          <pc:sldMk cId="246624752" sldId="260"/>
        </pc:sldMkLst>
        <pc:spChg chg="mod">
          <ac:chgData name="Andreas Bæksgaard Kotzareis" userId="66734be1-5795-40c6-be49-ecb929f3ccea" providerId="ADAL" clId="{39AE43DB-1727-4615-ABF0-86892DFA33F3}" dt="2022-07-29T08:16:36.061" v="44" actId="1076"/>
          <ac:spMkLst>
            <pc:docMk/>
            <pc:sldMk cId="246624752" sldId="260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2:01.449" v="148" actId="20577"/>
          <ac:spMkLst>
            <pc:docMk/>
            <pc:sldMk cId="246624752" sldId="260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02.985" v="18" actId="478"/>
          <ac:spMkLst>
            <pc:docMk/>
            <pc:sldMk cId="246624752" sldId="260"/>
            <ac:spMk id="4" creationId="{8ADF39BA-1B1C-FF4F-FA86-37D77A25C8D5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23:12.413" v="153" actId="1076"/>
        <pc:sldMkLst>
          <pc:docMk/>
          <pc:sldMk cId="3225782851" sldId="261"/>
        </pc:sldMkLst>
        <pc:spChg chg="mod">
          <ac:chgData name="Andreas Bæksgaard Kotzareis" userId="66734be1-5795-40c6-be49-ecb929f3ccea" providerId="ADAL" clId="{39AE43DB-1727-4615-ABF0-86892DFA33F3}" dt="2022-07-29T08:16:41.453" v="46" actId="1076"/>
          <ac:spMkLst>
            <pc:docMk/>
            <pc:sldMk cId="3225782851" sldId="26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3:12.413" v="153" actId="1076"/>
          <ac:spMkLst>
            <pc:docMk/>
            <pc:sldMk cId="3225782851" sldId="261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05.585" v="19" actId="478"/>
          <ac:spMkLst>
            <pc:docMk/>
            <pc:sldMk cId="3225782851" sldId="261"/>
            <ac:spMk id="4" creationId="{85740D9C-2AA5-C041-1A3A-312F424EF513}"/>
          </ac:spMkLst>
        </pc:spChg>
      </pc:sldChg>
      <pc:sldChg chg="addSp delSp modSp add mod">
        <pc:chgData name="Andreas Bæksgaard Kotzareis" userId="66734be1-5795-40c6-be49-ecb929f3ccea" providerId="ADAL" clId="{39AE43DB-1727-4615-ABF0-86892DFA33F3}" dt="2022-07-29T08:26:15.688" v="246" actId="20577"/>
        <pc:sldMkLst>
          <pc:docMk/>
          <pc:sldMk cId="577550945" sldId="262"/>
        </pc:sldMkLst>
        <pc:spChg chg="mod">
          <ac:chgData name="Andreas Bæksgaard Kotzareis" userId="66734be1-5795-40c6-be49-ecb929f3ccea" providerId="ADAL" clId="{39AE43DB-1727-4615-ABF0-86892DFA33F3}" dt="2022-07-29T08:16:48.754" v="49" actId="1076"/>
          <ac:spMkLst>
            <pc:docMk/>
            <pc:sldMk cId="577550945" sldId="262"/>
            <ac:spMk id="2" creationId="{00000000-0000-0000-0000-000000000000}"/>
          </ac:spMkLst>
        </pc:spChg>
        <pc:spChg chg="del mod">
          <ac:chgData name="Andreas Bæksgaard Kotzareis" userId="66734be1-5795-40c6-be49-ecb929f3ccea" providerId="ADAL" clId="{39AE43DB-1727-4615-ABF0-86892DFA33F3}" dt="2022-07-29T08:24:26.674" v="187" actId="21"/>
          <ac:spMkLst>
            <pc:docMk/>
            <pc:sldMk cId="577550945" sldId="262"/>
            <ac:spMk id="3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6:15.688" v="246" actId="20577"/>
          <ac:spMkLst>
            <pc:docMk/>
            <pc:sldMk cId="577550945" sldId="262"/>
            <ac:spMk id="4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24:41.947" v="205" actId="21"/>
          <ac:spMkLst>
            <pc:docMk/>
            <pc:sldMk cId="577550945" sldId="262"/>
            <ac:spMk id="5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5:16.659" v="220" actId="1076"/>
          <ac:spMkLst>
            <pc:docMk/>
            <pc:sldMk cId="577550945" sldId="262"/>
            <ac:spMk id="6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07.953" v="20" actId="478"/>
          <ac:spMkLst>
            <pc:docMk/>
            <pc:sldMk cId="577550945" sldId="262"/>
            <ac:spMk id="7" creationId="{8A476EC1-7D50-F4FE-AB70-EB39B7765336}"/>
          </ac:spMkLst>
        </pc:spChg>
        <pc:spChg chg="add mod">
          <ac:chgData name="Andreas Bæksgaard Kotzareis" userId="66734be1-5795-40c6-be49-ecb929f3ccea" providerId="ADAL" clId="{39AE43DB-1727-4615-ABF0-86892DFA33F3}" dt="2022-07-29T08:24:49.362" v="207" actId="113"/>
          <ac:spMkLst>
            <pc:docMk/>
            <pc:sldMk cId="577550945" sldId="262"/>
            <ac:spMk id="8" creationId="{94EF4586-07E9-C134-0452-92C2181F3343}"/>
          </ac:spMkLst>
        </pc:spChg>
        <pc:spChg chg="add mod">
          <ac:chgData name="Andreas Bæksgaard Kotzareis" userId="66734be1-5795-40c6-be49-ecb929f3ccea" providerId="ADAL" clId="{39AE43DB-1727-4615-ABF0-86892DFA33F3}" dt="2022-07-29T08:24:50.667" v="208" actId="113"/>
          <ac:spMkLst>
            <pc:docMk/>
            <pc:sldMk cId="577550945" sldId="262"/>
            <ac:spMk id="9" creationId="{7A8EBE21-2DF9-9E7E-9A9B-2ADE9AC60864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27:31.635" v="262" actId="113"/>
        <pc:sldMkLst>
          <pc:docMk/>
          <pc:sldMk cId="3091273741" sldId="263"/>
        </pc:sldMkLst>
        <pc:spChg chg="mod">
          <ac:chgData name="Andreas Bæksgaard Kotzareis" userId="66734be1-5795-40c6-be49-ecb929f3ccea" providerId="ADAL" clId="{39AE43DB-1727-4615-ABF0-86892DFA33F3}" dt="2022-07-29T08:16:55.277" v="51" actId="207"/>
          <ac:spMkLst>
            <pc:docMk/>
            <pc:sldMk cId="3091273741" sldId="263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7:31.635" v="262" actId="113"/>
          <ac:spMkLst>
            <pc:docMk/>
            <pc:sldMk cId="3091273741" sldId="263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10.113" v="21" actId="478"/>
          <ac:spMkLst>
            <pc:docMk/>
            <pc:sldMk cId="3091273741" sldId="263"/>
            <ac:spMk id="4" creationId="{C12CA216-C0F8-D8AE-0305-15C5069C33DF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29:27.376" v="295" actId="14100"/>
        <pc:sldMkLst>
          <pc:docMk/>
          <pc:sldMk cId="1047502731" sldId="264"/>
        </pc:sldMkLst>
        <pc:spChg chg="mod">
          <ac:chgData name="Andreas Bæksgaard Kotzareis" userId="66734be1-5795-40c6-be49-ecb929f3ccea" providerId="ADAL" clId="{39AE43DB-1727-4615-ABF0-86892DFA33F3}" dt="2022-07-29T08:17:06.320" v="56" actId="1076"/>
          <ac:spMkLst>
            <pc:docMk/>
            <pc:sldMk cId="1047502731" sldId="264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29:27.376" v="295" actId="14100"/>
          <ac:spMkLst>
            <pc:docMk/>
            <pc:sldMk cId="1047502731" sldId="264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14.185" v="22" actId="478"/>
          <ac:spMkLst>
            <pc:docMk/>
            <pc:sldMk cId="1047502731" sldId="264"/>
            <ac:spMk id="4" creationId="{3D9EE8FB-46FD-2E27-192F-2552F009CF79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38:10.236" v="399" actId="1076"/>
        <pc:sldMkLst>
          <pc:docMk/>
          <pc:sldMk cId="2429925003" sldId="265"/>
        </pc:sldMkLst>
        <pc:spChg chg="mod">
          <ac:chgData name="Andreas Bæksgaard Kotzareis" userId="66734be1-5795-40c6-be49-ecb929f3ccea" providerId="ADAL" clId="{39AE43DB-1727-4615-ABF0-86892DFA33F3}" dt="2022-07-29T08:17:17.150" v="60" actId="207"/>
          <ac:spMkLst>
            <pc:docMk/>
            <pc:sldMk cId="2429925003" sldId="265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38:10.236" v="399" actId="1076"/>
          <ac:spMkLst>
            <pc:docMk/>
            <pc:sldMk cId="2429925003" sldId="265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17.138" v="23" actId="478"/>
          <ac:spMkLst>
            <pc:docMk/>
            <pc:sldMk cId="2429925003" sldId="265"/>
            <ac:spMk id="4" creationId="{ACFC769F-739C-9DD6-7794-BB73BDEC6815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34:12.084" v="368" actId="12"/>
        <pc:sldMkLst>
          <pc:docMk/>
          <pc:sldMk cId="3243624855" sldId="266"/>
        </pc:sldMkLst>
        <pc:spChg chg="mod">
          <ac:chgData name="Andreas Bæksgaard Kotzareis" userId="66734be1-5795-40c6-be49-ecb929f3ccea" providerId="ADAL" clId="{39AE43DB-1727-4615-ABF0-86892DFA33F3}" dt="2022-07-29T08:17:27.233" v="64" actId="1076"/>
          <ac:spMkLst>
            <pc:docMk/>
            <pc:sldMk cId="3243624855" sldId="266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34:12.084" v="368" actId="12"/>
          <ac:spMkLst>
            <pc:docMk/>
            <pc:sldMk cId="3243624855" sldId="266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19.985" v="24" actId="478"/>
          <ac:spMkLst>
            <pc:docMk/>
            <pc:sldMk cId="3243624855" sldId="266"/>
            <ac:spMk id="4" creationId="{FFF395B4-D0A0-A9ED-BA94-0B93D4DFC788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38:36.800" v="414" actId="20577"/>
        <pc:sldMkLst>
          <pc:docMk/>
          <pc:sldMk cId="1429239680" sldId="267"/>
        </pc:sldMkLst>
        <pc:spChg chg="mod">
          <ac:chgData name="Andreas Bæksgaard Kotzareis" userId="66734be1-5795-40c6-be49-ecb929f3ccea" providerId="ADAL" clId="{39AE43DB-1727-4615-ABF0-86892DFA33F3}" dt="2022-07-29T08:17:32.355" v="66" actId="14100"/>
          <ac:spMkLst>
            <pc:docMk/>
            <pc:sldMk cId="1429239680" sldId="267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38:36.800" v="414" actId="20577"/>
          <ac:spMkLst>
            <pc:docMk/>
            <pc:sldMk cId="1429239680" sldId="267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22.922" v="25" actId="478"/>
          <ac:spMkLst>
            <pc:docMk/>
            <pc:sldMk cId="1429239680" sldId="267"/>
            <ac:spMk id="4" creationId="{ADB98713-DEF8-7AC7-0A6C-5D4671C27C98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38:47.736" v="423" actId="20577"/>
        <pc:sldMkLst>
          <pc:docMk/>
          <pc:sldMk cId="1584666961" sldId="268"/>
        </pc:sldMkLst>
        <pc:spChg chg="mod">
          <ac:chgData name="Andreas Bæksgaard Kotzareis" userId="66734be1-5795-40c6-be49-ecb929f3ccea" providerId="ADAL" clId="{39AE43DB-1727-4615-ABF0-86892DFA33F3}" dt="2022-07-29T08:17:42.319" v="69" actId="207"/>
          <ac:spMkLst>
            <pc:docMk/>
            <pc:sldMk cId="1584666961" sldId="268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38:47.736" v="423" actId="20577"/>
          <ac:spMkLst>
            <pc:docMk/>
            <pc:sldMk cId="1584666961" sldId="268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25.185" v="26" actId="478"/>
          <ac:spMkLst>
            <pc:docMk/>
            <pc:sldMk cId="1584666961" sldId="268"/>
            <ac:spMk id="4" creationId="{C84DFB34-0CCB-11EC-DDE2-45F8CD4CCFD8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40:26.448" v="465" actId="20577"/>
        <pc:sldMkLst>
          <pc:docMk/>
          <pc:sldMk cId="981215151" sldId="269"/>
        </pc:sldMkLst>
        <pc:spChg chg="mod">
          <ac:chgData name="Andreas Bæksgaard Kotzareis" userId="66734be1-5795-40c6-be49-ecb929f3ccea" providerId="ADAL" clId="{39AE43DB-1727-4615-ABF0-86892DFA33F3}" dt="2022-07-29T08:17:52.447" v="72" actId="207"/>
          <ac:spMkLst>
            <pc:docMk/>
            <pc:sldMk cId="981215151" sldId="269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40:26.448" v="465" actId="20577"/>
          <ac:spMkLst>
            <pc:docMk/>
            <pc:sldMk cId="981215151" sldId="269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27.368" v="27" actId="478"/>
          <ac:spMkLst>
            <pc:docMk/>
            <pc:sldMk cId="981215151" sldId="269"/>
            <ac:spMk id="4" creationId="{61A117EE-573C-A8F9-1368-B26E63139064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41:43.447" v="490" actId="20577"/>
        <pc:sldMkLst>
          <pc:docMk/>
          <pc:sldMk cId="307198117" sldId="270"/>
        </pc:sldMkLst>
        <pc:spChg chg="mod">
          <ac:chgData name="Andreas Bæksgaard Kotzareis" userId="66734be1-5795-40c6-be49-ecb929f3ccea" providerId="ADAL" clId="{39AE43DB-1727-4615-ABF0-86892DFA33F3}" dt="2022-07-29T08:17:55.848" v="73" actId="207"/>
          <ac:spMkLst>
            <pc:docMk/>
            <pc:sldMk cId="307198117" sldId="270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41:43.447" v="490" actId="20577"/>
          <ac:spMkLst>
            <pc:docMk/>
            <pc:sldMk cId="307198117" sldId="270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29.361" v="28" actId="478"/>
          <ac:spMkLst>
            <pc:docMk/>
            <pc:sldMk cId="307198117" sldId="270"/>
            <ac:spMk id="4" creationId="{2427E6C1-85C3-F037-F63A-20352C4F531B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42:31.592" v="501" actId="20577"/>
        <pc:sldMkLst>
          <pc:docMk/>
          <pc:sldMk cId="1940782936" sldId="271"/>
        </pc:sldMkLst>
        <pc:spChg chg="mod">
          <ac:chgData name="Andreas Bæksgaard Kotzareis" userId="66734be1-5795-40c6-be49-ecb929f3ccea" providerId="ADAL" clId="{39AE43DB-1727-4615-ABF0-86892DFA33F3}" dt="2022-07-29T08:18:03.956" v="76" actId="207"/>
          <ac:spMkLst>
            <pc:docMk/>
            <pc:sldMk cId="1940782936" sldId="271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42:31.592" v="501" actId="20577"/>
          <ac:spMkLst>
            <pc:docMk/>
            <pc:sldMk cId="1940782936" sldId="271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31.810" v="29" actId="478"/>
          <ac:spMkLst>
            <pc:docMk/>
            <pc:sldMk cId="1940782936" sldId="271"/>
            <ac:spMk id="4" creationId="{1094BA3B-55E3-7D54-209B-C21A4ADDADB5}"/>
          </ac:spMkLst>
        </pc:spChg>
      </pc:sldChg>
      <pc:sldChg chg="delSp modSp add mod">
        <pc:chgData name="Andreas Bæksgaard Kotzareis" userId="66734be1-5795-40c6-be49-ecb929f3ccea" providerId="ADAL" clId="{39AE43DB-1727-4615-ABF0-86892DFA33F3}" dt="2022-07-29T08:44:07.780" v="515" actId="1076"/>
        <pc:sldMkLst>
          <pc:docMk/>
          <pc:sldMk cId="2727475326" sldId="272"/>
        </pc:sldMkLst>
        <pc:spChg chg="mod">
          <ac:chgData name="Andreas Bæksgaard Kotzareis" userId="66734be1-5795-40c6-be49-ecb929f3ccea" providerId="ADAL" clId="{39AE43DB-1727-4615-ABF0-86892DFA33F3}" dt="2022-07-29T08:18:14.037" v="80" actId="1076"/>
          <ac:spMkLst>
            <pc:docMk/>
            <pc:sldMk cId="2727475326" sldId="272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44:07.780" v="515" actId="1076"/>
          <ac:spMkLst>
            <pc:docMk/>
            <pc:sldMk cId="2727475326" sldId="272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36.032" v="30" actId="478"/>
          <ac:spMkLst>
            <pc:docMk/>
            <pc:sldMk cId="2727475326" sldId="272"/>
            <ac:spMk id="5" creationId="{12A671E1-86B3-B0BD-206E-BDAF0D74D1B6}"/>
          </ac:spMkLst>
        </pc:spChg>
        <pc:graphicFrameChg chg="mod modGraphic">
          <ac:chgData name="Andreas Bæksgaard Kotzareis" userId="66734be1-5795-40c6-be49-ecb929f3ccea" providerId="ADAL" clId="{39AE43DB-1727-4615-ABF0-86892DFA33F3}" dt="2022-07-29T08:43:53.786" v="509" actId="1076"/>
          <ac:graphicFrameMkLst>
            <pc:docMk/>
            <pc:sldMk cId="2727475326" sldId="272"/>
            <ac:graphicFrameMk id="4" creationId="{00000000-0000-0000-0000-000000000000}"/>
          </ac:graphicFrameMkLst>
        </pc:graphicFrameChg>
      </pc:sldChg>
      <pc:sldChg chg="addSp delSp modSp add mod">
        <pc:chgData name="Andreas Bæksgaard Kotzareis" userId="66734be1-5795-40c6-be49-ecb929f3ccea" providerId="ADAL" clId="{39AE43DB-1727-4615-ABF0-86892DFA33F3}" dt="2022-07-29T08:47:24.822" v="748" actId="313"/>
        <pc:sldMkLst>
          <pc:docMk/>
          <pc:sldMk cId="3429454788" sldId="273"/>
        </pc:sldMkLst>
        <pc:spChg chg="del">
          <ac:chgData name="Andreas Bæksgaard Kotzareis" userId="66734be1-5795-40c6-be49-ecb929f3ccea" providerId="ADAL" clId="{39AE43DB-1727-4615-ABF0-86892DFA33F3}" dt="2022-07-29T08:18:32.424" v="82" actId="21"/>
          <ac:spMkLst>
            <pc:docMk/>
            <pc:sldMk cId="3429454788" sldId="273"/>
            <ac:spMk id="2" creationId="{00000000-0000-0000-0000-000000000000}"/>
          </ac:spMkLst>
        </pc:spChg>
        <pc:spChg chg="mod">
          <ac:chgData name="Andreas Bæksgaard Kotzareis" userId="66734be1-5795-40c6-be49-ecb929f3ccea" providerId="ADAL" clId="{39AE43DB-1727-4615-ABF0-86892DFA33F3}" dt="2022-07-29T08:47:24.822" v="748" actId="313"/>
          <ac:spMkLst>
            <pc:docMk/>
            <pc:sldMk cId="3429454788" sldId="273"/>
            <ac:spMk id="3" creationId="{00000000-0000-0000-0000-000000000000}"/>
          </ac:spMkLst>
        </pc:spChg>
        <pc:spChg chg="del">
          <ac:chgData name="Andreas Bæksgaard Kotzareis" userId="66734be1-5795-40c6-be49-ecb929f3ccea" providerId="ADAL" clId="{39AE43DB-1727-4615-ABF0-86892DFA33F3}" dt="2022-07-29T08:15:38.120" v="31" actId="478"/>
          <ac:spMkLst>
            <pc:docMk/>
            <pc:sldMk cId="3429454788" sldId="273"/>
            <ac:spMk id="4" creationId="{ED4A1E84-67F0-B98E-FD3A-7E407E11D369}"/>
          </ac:spMkLst>
        </pc:spChg>
        <pc:spChg chg="add mod">
          <ac:chgData name="Andreas Bæksgaard Kotzareis" userId="66734be1-5795-40c6-be49-ecb929f3ccea" providerId="ADAL" clId="{39AE43DB-1727-4615-ABF0-86892DFA33F3}" dt="2022-07-29T08:18:25.039" v="81"/>
          <ac:spMkLst>
            <pc:docMk/>
            <pc:sldMk cId="3429454788" sldId="273"/>
            <ac:spMk id="5" creationId="{2186F9AC-9E53-E908-D499-D53F5C81036F}"/>
          </ac:spMkLst>
        </pc:spChg>
      </pc:sldChg>
      <pc:sldChg chg="del">
        <pc:chgData name="Andreas Bæksgaard Kotzareis" userId="66734be1-5795-40c6-be49-ecb929f3ccea" providerId="ADAL" clId="{39AE43DB-1727-4615-ABF0-86892DFA33F3}" dt="2022-07-29T08:14:54.270" v="14" actId="47"/>
        <pc:sldMkLst>
          <pc:docMk/>
          <pc:sldMk cId="2630958869" sldId="838"/>
        </pc:sldMkLst>
      </pc:sldChg>
      <pc:sldMasterChg chg="del delSldLayout">
        <pc:chgData name="Andreas Bæksgaard Kotzareis" userId="66734be1-5795-40c6-be49-ecb929f3ccea" providerId="ADAL" clId="{39AE43DB-1727-4615-ABF0-86892DFA33F3}" dt="2022-07-29T08:19:08.418" v="86" actId="6013"/>
        <pc:sldMasterMkLst>
          <pc:docMk/>
          <pc:sldMasterMk cId="0" sldId="2147483989"/>
        </pc:sldMasterMkLst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0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1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2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3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4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5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6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7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8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3999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08.418" v="86" actId="6013"/>
          <pc:sldLayoutMkLst>
            <pc:docMk/>
            <pc:sldMasterMk cId="0" sldId="2147483989"/>
            <pc:sldLayoutMk cId="0" sldId="2147484000"/>
          </pc:sldLayoutMkLst>
        </pc:sldLayoutChg>
      </pc:sldMasterChg>
      <pc:sldMasterChg chg="del delSldLayout">
        <pc:chgData name="Andreas Bæksgaard Kotzareis" userId="66734be1-5795-40c6-be49-ecb929f3ccea" providerId="ADAL" clId="{39AE43DB-1727-4615-ABF0-86892DFA33F3}" dt="2022-07-29T08:19:16.849" v="87" actId="6013"/>
        <pc:sldMasterMkLst>
          <pc:docMk/>
          <pc:sldMasterMk cId="3071145166" sldId="2147484014"/>
        </pc:sldMasterMkLst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233911923" sldId="2147484015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1935226005" sldId="2147484016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2066665555" sldId="2147484017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283269252" sldId="2147484018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955917659" sldId="2147484019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1363052580" sldId="2147484020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2241316244" sldId="2147484021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1456509796" sldId="2147484022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1085626882" sldId="2147484023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1613557062" sldId="2147484024"/>
          </pc:sldLayoutMkLst>
        </pc:sldLayoutChg>
        <pc:sldLayoutChg chg="del">
          <pc:chgData name="Andreas Bæksgaard Kotzareis" userId="66734be1-5795-40c6-be49-ecb929f3ccea" providerId="ADAL" clId="{39AE43DB-1727-4615-ABF0-86892DFA33F3}" dt="2022-07-29T08:19:16.849" v="87" actId="6013"/>
          <pc:sldLayoutMkLst>
            <pc:docMk/>
            <pc:sldMasterMk cId="3071145166" sldId="2147484014"/>
            <pc:sldLayoutMk cId="2254221137" sldId="2147484025"/>
          </pc:sldLayoutMkLst>
        </pc:sldLayoutChg>
      </pc:sldMasterChg>
      <pc:sldMasterChg chg="mod modSldLayout">
        <pc:chgData name="Andreas Bæksgaard Kotzareis" userId="66734be1-5795-40c6-be49-ecb929f3ccea" providerId="ADAL" clId="{39AE43DB-1727-4615-ABF0-86892DFA33F3}" dt="2022-07-29T08:20:13.039" v="116" actId="207"/>
        <pc:sldMasterMkLst>
          <pc:docMk/>
          <pc:sldMasterMk cId="3849302572" sldId="2147484041"/>
        </pc:sldMasterMkLst>
        <pc:sldLayoutChg chg="modSp mod">
          <pc:chgData name="Andreas Bæksgaard Kotzareis" userId="66734be1-5795-40c6-be49-ecb929f3ccea" providerId="ADAL" clId="{39AE43DB-1727-4615-ABF0-86892DFA33F3}" dt="2022-07-29T08:20:13.039" v="116" actId="207"/>
          <pc:sldLayoutMkLst>
            <pc:docMk/>
            <pc:sldMasterMk cId="3849302572" sldId="2147484041"/>
            <pc:sldLayoutMk cId="1535906099" sldId="2147484044"/>
          </pc:sldLayoutMkLst>
          <pc:spChg chg="mod">
            <ac:chgData name="Andreas Bæksgaard Kotzareis" userId="66734be1-5795-40c6-be49-ecb929f3ccea" providerId="ADAL" clId="{39AE43DB-1727-4615-ABF0-86892DFA33F3}" dt="2022-07-29T08:19:41.864" v="115" actId="404"/>
            <ac:spMkLst>
              <pc:docMk/>
              <pc:sldMasterMk cId="3849302572" sldId="2147484041"/>
              <pc:sldLayoutMk cId="1535906099" sldId="2147484044"/>
              <ac:spMk id="2" creationId="{00000000-0000-0000-0000-000000000000}"/>
            </ac:spMkLst>
          </pc:spChg>
          <pc:spChg chg="mod">
            <ac:chgData name="Andreas Bæksgaard Kotzareis" userId="66734be1-5795-40c6-be49-ecb929f3ccea" providerId="ADAL" clId="{39AE43DB-1727-4615-ABF0-86892DFA33F3}" dt="2022-07-29T08:20:13.039" v="116" actId="207"/>
            <ac:spMkLst>
              <pc:docMk/>
              <pc:sldMasterMk cId="3849302572" sldId="2147484041"/>
              <pc:sldLayoutMk cId="1535906099" sldId="2147484044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endParaRPr lang="da-DK" dirty="0"/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29-07-2022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90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boks 4"/>
          <p:cNvSpPr txBox="1">
            <a:spLocks noChangeArrowheads="1"/>
          </p:cNvSpPr>
          <p:nvPr/>
        </p:nvSpPr>
        <p:spPr bwMode="auto">
          <a:xfrm>
            <a:off x="2025725" y="2828836"/>
            <a:ext cx="50925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Kapitel 21</a:t>
            </a:r>
          </a:p>
          <a:p>
            <a:pPr algn="ctr"/>
            <a:r>
              <a:rPr lang="da-DK" sz="3600" b="1" dirty="0">
                <a:solidFill>
                  <a:schemeClr val="tx2"/>
                </a:solidFill>
                <a:cs typeface="Arial" charset="0"/>
              </a:rPr>
              <a:t>Forsikring og pension</a:t>
            </a:r>
            <a:endParaRPr lang="da-DK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791369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3.1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Ratepension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092524"/>
            <a:ext cx="7920880" cy="44967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Kan oprettes indtil man fylder 80/83 år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Indbetaling kan fradrages i personlig indkomst men maksimalt 54.700 kr. (2018)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fra pensionen kan tidligst ske fra pensions-udbetalingsalderen, som er 5 år før folkepensionsalderen </a:t>
            </a:r>
            <a:br>
              <a:rPr lang="da-DK" dirty="0"/>
            </a:br>
            <a:r>
              <a:rPr lang="da-DK" dirty="0"/>
              <a:t>(for pensioner oprettet 1. januar 2018 eller senere er det tidligst 3 år før folkepensionsalderen)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Udbetalingerne kan fordels over en periode på 10-30 år og beskattes som indkomst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tidligere end efterlønsalder medfører afgift på 60%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42923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Kapitalpension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77686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Oprettes ikke længere, da der ikke er fradragsret for indbetalingerne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fra pensionen kan tidligst ske fra pensions-udbetalingsalderen, som er 5 år før folkepensionsalderen, og senest 20 år senere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Ved udbetaling betales 40 % i afgift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tidligere end efterlønsalder medfører en afgift på 60 %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ved død: Værdien betales til ægtefælle/ begunstiget efter 40 % afgift</a:t>
            </a:r>
          </a:p>
        </p:txBody>
      </p:sp>
    </p:spTree>
    <p:extLst>
      <p:ext uri="{BB962C8B-B14F-4D97-AF65-F5344CB8AC3E}">
        <p14:creationId xmlns:p14="http://schemas.microsoft.com/office/powerpoint/2010/main" val="1584666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3.3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Aldersopsparing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670642" y="1196752"/>
            <a:ext cx="8316416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Kan oprettes indtil man fylder 80/83 år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Indbetaling kan højst 5.500 kr. (2022) om året og indbetalingen kan ikke fradrages i personlig indkomst</a:t>
            </a:r>
            <a:br>
              <a:rPr lang="da-DK" dirty="0"/>
            </a:br>
            <a:r>
              <a:rPr lang="da-DK" dirty="0"/>
              <a:t>(54.200 kr. (2022) de sidste fem år før pensionsudbetalingsalderen)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fra pensionen kan tidligst ske fra pensions-udbetalingsalderen, som er 5 år før folkepensionsalderen og senest 20 år senere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sker på en gang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før pensionsudbetalingsalder medfører afgift på 20%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ved død: Værdien betales til ægtefælle/ begunstiget</a:t>
            </a:r>
          </a:p>
        </p:txBody>
      </p:sp>
    </p:spTree>
    <p:extLst>
      <p:ext uri="{BB962C8B-B14F-4D97-AF65-F5344CB8AC3E}">
        <p14:creationId xmlns:p14="http://schemas.microsoft.com/office/powerpoint/2010/main" val="98121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3.4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Livrente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340768"/>
            <a:ext cx="7848872" cy="3312368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Ingen aldersgrænse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Indbetaling kan fradrages i personlig indkomst – ingen grænse hvis indbetaling fx sker gennem arbejdsgiver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fra pensionen kan tidligst ske fra pensionsudbetalingsalderen (60 år)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beskattes som indkomst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ved død: Der kan tegnes garanti, så udbetaling fortsætter til længstlevende ægtefælle</a:t>
            </a:r>
          </a:p>
        </p:txBody>
      </p:sp>
    </p:spTree>
    <p:extLst>
      <p:ext uri="{BB962C8B-B14F-4D97-AF65-F5344CB8AC3E}">
        <p14:creationId xmlns:p14="http://schemas.microsoft.com/office/powerpoint/2010/main" val="30719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3.5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Livsforsikring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704856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Ingen aldersgrænse, men kræver ofte en helbredsundersøgelse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Oprettes ofte som del af en pension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Kan aftales at summen skal udbetales, når forsikringstager opnår en bestemt alder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Udbetaling ved død: Til begunstigede, enten som</a:t>
            </a:r>
          </a:p>
          <a:p>
            <a:pPr lvl="1"/>
            <a:r>
              <a:rPr lang="da-DK" sz="2000" dirty="0"/>
              <a:t>Sum – 40 % i afgift, eller</a:t>
            </a:r>
          </a:p>
          <a:p>
            <a:pPr lvl="1"/>
            <a:r>
              <a:rPr lang="da-DK" sz="2000" dirty="0"/>
              <a:t>Løbende udbetaling, indkomstbeskatning</a:t>
            </a:r>
          </a:p>
        </p:txBody>
      </p:sp>
    </p:spTree>
    <p:extLst>
      <p:ext uri="{BB962C8B-B14F-4D97-AF65-F5344CB8AC3E}">
        <p14:creationId xmlns:p14="http://schemas.microsoft.com/office/powerpoint/2010/main" val="1940782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260648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Begunstigelser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160203" y="4437112"/>
            <a:ext cx="6400800" cy="73228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da-DK" dirty="0"/>
              <a:t>Der kan indsættes begunstigede på livsforsikringer  og nogle ratepensioner/kapitalpensioner</a:t>
            </a:r>
          </a:p>
        </p:txBody>
      </p:sp>
      <p:graphicFrame>
        <p:nvGraphicFramePr>
          <p:cNvPr id="4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247390"/>
              </p:ext>
            </p:extLst>
          </p:nvPr>
        </p:nvGraphicFramePr>
        <p:xfrm>
          <a:off x="1125960" y="1196752"/>
          <a:ext cx="7344815" cy="2778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48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tx1"/>
                          </a:solidFill>
                        </a:rPr>
                        <a:t>Livsforsikring (FAL)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Pension i bank (POL)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Indsættelse af begunstiget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Skriftlig meddelelse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Rækkefølge nærmeste pårørende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105a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5a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Ingen begunstigelse = nærmeste pårørende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105b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5b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Råde over ordningen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baseline="0" dirty="0">
                          <a:solidFill>
                            <a:schemeClr val="tx1"/>
                          </a:solidFill>
                        </a:rPr>
                        <a:t>     §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475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340768"/>
            <a:ext cx="7560840" cy="439248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da-DK" dirty="0"/>
              <a:t>Hvis ingen er indsat som begunstiget, vil beløbet blive udbetalt til  ”nærmeste pårørende”. Det beror på en konkret vurdering, hvem der er nærmest pårørende, men udgangspunktet følger rækkefølgen FAL § 105 a (POL 5 a):</a:t>
            </a:r>
          </a:p>
          <a:p>
            <a:pPr algn="l"/>
            <a:endParaRPr lang="da-DK" dirty="0"/>
          </a:p>
          <a:p>
            <a:pPr lvl="1"/>
            <a:r>
              <a:rPr lang="da-DK" sz="2000" dirty="0"/>
              <a:t>Ægtefælle</a:t>
            </a:r>
          </a:p>
          <a:p>
            <a:pPr lvl="1"/>
            <a:r>
              <a:rPr lang="da-DK" sz="2000" dirty="0"/>
              <a:t>Samlever, der opfylder betingelserne</a:t>
            </a:r>
          </a:p>
          <a:p>
            <a:pPr lvl="1"/>
            <a:r>
              <a:rPr lang="da-DK" sz="2000" dirty="0"/>
              <a:t>Børn</a:t>
            </a:r>
          </a:p>
          <a:p>
            <a:pPr lvl="1"/>
            <a:r>
              <a:rPr lang="da-DK" sz="2000" dirty="0"/>
              <a:t>Arvinger</a:t>
            </a:r>
          </a:p>
          <a:p>
            <a:pPr algn="l"/>
            <a:r>
              <a:rPr lang="da-DK" dirty="0"/>
              <a:t>Begunstigelse skal meddeles skriftligt</a:t>
            </a:r>
          </a:p>
          <a:p>
            <a:pPr algn="l"/>
            <a:r>
              <a:rPr lang="da-DK" dirty="0"/>
              <a:t>Uigenkaldeligt begunstiget kan kun ændres med den begunstigedes samtykke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186F9AC-9E53-E908-D499-D53F5C81036F}"/>
              </a:ext>
            </a:extLst>
          </p:cNvPr>
          <p:cNvSpPr txBox="1">
            <a:spLocks/>
          </p:cNvSpPr>
          <p:nvPr/>
        </p:nvSpPr>
        <p:spPr>
          <a:xfrm>
            <a:off x="683568" y="260648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4.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Begunstigelser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45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647353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Forsikring og pension kapitel 21</a:t>
            </a:r>
            <a:endParaRPr lang="da-DK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412776"/>
            <a:ext cx="4896544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buFont typeface="Arial" charset="0"/>
              <a:buNone/>
            </a:pPr>
            <a:r>
              <a:rPr lang="da-DK" b="1" dirty="0"/>
              <a:t>I kapitel 21 gennemgås</a:t>
            </a:r>
            <a:r>
              <a:rPr lang="da-DK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Forsikringsaftaler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Pensioner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Begunstigelser</a:t>
            </a:r>
          </a:p>
          <a:p>
            <a:pPr algn="l"/>
            <a:endParaRPr lang="da-DK" dirty="0"/>
          </a:p>
          <a:p>
            <a:pPr marL="0" indent="0" algn="l">
              <a:buNone/>
            </a:pPr>
            <a:r>
              <a:rPr lang="da-DK" dirty="0"/>
              <a:t>(Aftaler – se kap. 2)</a:t>
            </a:r>
          </a:p>
          <a:p>
            <a:pPr algn="l">
              <a:buFont typeface="Arial" charset="0"/>
              <a:buNone/>
            </a:pPr>
            <a:r>
              <a:rPr lang="da-DK" dirty="0"/>
              <a:t>(Familie- og arveret - se kap. 20)</a:t>
            </a:r>
          </a:p>
        </p:txBody>
      </p:sp>
    </p:spTree>
    <p:extLst>
      <p:ext uri="{BB962C8B-B14F-4D97-AF65-F5344CB8AC3E}">
        <p14:creationId xmlns:p14="http://schemas.microsoft.com/office/powerpoint/2010/main" val="335922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16632"/>
            <a:ext cx="8229600" cy="647354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Lovgivning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971600" y="1196752"/>
            <a:ext cx="5544616" cy="2520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>
              <a:buFont typeface="Arial" charset="0"/>
              <a:buNone/>
            </a:pPr>
            <a:r>
              <a:rPr lang="da-DK" b="1" dirty="0"/>
              <a:t>Forsikringer og pensioner er reguleret i 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Lov om finansiel virksomhed (FIL)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Forsikringsaftaleloven (FAL)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Pensionsbeskatningsloven (PBL)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Pensionsopsparingsloven (POL)</a:t>
            </a:r>
          </a:p>
          <a:p>
            <a:pPr marL="0" indent="0" algn="l">
              <a:buNone/>
            </a:pPr>
            <a:endParaRPr lang="da-DK" dirty="0"/>
          </a:p>
          <a:p>
            <a:pPr algn="l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624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Forsikringsaftaler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043608" y="1556792"/>
            <a:ext cx="6400800" cy="175260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da-DK" dirty="0"/>
              <a:t>Police – aftale mellem forsikringstager og forsikringsselskab</a:t>
            </a:r>
            <a:br>
              <a:rPr lang="da-DK" dirty="0"/>
            </a:br>
            <a:endParaRPr lang="da-DK" dirty="0"/>
          </a:p>
          <a:p>
            <a:pPr algn="l"/>
            <a:r>
              <a:rPr lang="da-DK" dirty="0"/>
              <a:t>Forsikringsformidler – fx assurandør eller pengeinstitut, en der formidler salg af forsikringer på vegne forsikringsselskabet</a:t>
            </a:r>
          </a:p>
        </p:txBody>
      </p:sp>
    </p:spTree>
    <p:extLst>
      <p:ext uri="{BB962C8B-B14F-4D97-AF65-F5344CB8AC3E}">
        <p14:creationId xmlns:p14="http://schemas.microsoft.com/office/powerpoint/2010/main" val="322578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395536" y="107951"/>
            <a:ext cx="8229600" cy="1143000"/>
          </a:xfrm>
          <a:prstGeom prst="rect">
            <a:avLst/>
          </a:prstGeom>
        </p:spPr>
        <p:txBody>
          <a:bodyPr rtlCol="0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lang="da-DK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2.1 Typer af forsikring</a:t>
            </a:r>
            <a:endParaRPr lang="da-DK" sz="3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type="subTitle" idx="1"/>
          </p:nvPr>
        </p:nvSpPr>
        <p:spPr>
          <a:xfrm>
            <a:off x="1400917" y="1935223"/>
            <a:ext cx="2912368" cy="322196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Tingsforsikring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Kaskoforsikring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Brandforsikring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Vareforsikring (transport)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Indboforsikring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Elektronikforsikring</a:t>
            </a:r>
          </a:p>
          <a:p>
            <a:pPr marL="342900" indent="-3429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a-DK" dirty="0"/>
              <a:t>Ansvarsforsikring (fx bil)</a:t>
            </a:r>
          </a:p>
        </p:txBody>
      </p:sp>
      <p:sp>
        <p:nvSpPr>
          <p:cNvPr id="6" name="Pladsholder til indhold 3"/>
          <p:cNvSpPr>
            <a:spLocks noGrp="1"/>
          </p:cNvSpPr>
          <p:nvPr>
            <p:ph sz="quarter" idx="4294967295"/>
          </p:nvPr>
        </p:nvSpPr>
        <p:spPr>
          <a:xfrm>
            <a:off x="5364088" y="1935223"/>
            <a:ext cx="2482470" cy="122485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da-DK" sz="2000" dirty="0"/>
              <a:t>Livsforsikring</a:t>
            </a:r>
          </a:p>
          <a:p>
            <a:r>
              <a:rPr lang="da-DK" sz="2000" dirty="0"/>
              <a:t>Ulykkesforsikring</a:t>
            </a:r>
          </a:p>
          <a:p>
            <a:r>
              <a:rPr lang="da-DK" sz="2000" dirty="0"/>
              <a:t>Sygeforsikring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94EF4586-07E9-C134-0452-92C2181F3343}"/>
              </a:ext>
            </a:extLst>
          </p:cNvPr>
          <p:cNvSpPr txBox="1"/>
          <p:nvPr/>
        </p:nvSpPr>
        <p:spPr>
          <a:xfrm>
            <a:off x="1400917" y="1535113"/>
            <a:ext cx="22653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/>
              <a:t>Skadesforsikring</a:t>
            </a:r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7A8EBE21-2DF9-9E7E-9A9B-2ADE9AC60864}"/>
              </a:ext>
            </a:extLst>
          </p:cNvPr>
          <p:cNvSpPr txBox="1"/>
          <p:nvPr/>
        </p:nvSpPr>
        <p:spPr>
          <a:xfrm>
            <a:off x="5292080" y="1535113"/>
            <a:ext cx="2292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err="1"/>
              <a:t>Summaforsikring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7755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8864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2.2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Forsikringsaftalen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oplysningspligt</a:t>
            </a:r>
            <a:b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676397"/>
            <a:ext cx="7920880" cy="391284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da-DK" dirty="0"/>
              <a:t>Afslag på forsikringstilbud skal være </a:t>
            </a:r>
            <a:r>
              <a:rPr lang="da-DK" b="1" dirty="0"/>
              <a:t>begrundet</a:t>
            </a:r>
            <a:r>
              <a:rPr lang="da-DK" dirty="0"/>
              <a:t>, FAL § 3b</a:t>
            </a:r>
          </a:p>
          <a:p>
            <a:pPr lvl="1"/>
            <a:r>
              <a:rPr lang="da-DK" sz="2000" dirty="0"/>
              <a:t>Hvis selskabet tilbyder lovpligtige forsikringer må kunden ikke afvises</a:t>
            </a:r>
          </a:p>
          <a:p>
            <a:pPr algn="l"/>
            <a:r>
              <a:rPr lang="da-DK" dirty="0"/>
              <a:t>Hvis ikke andet fremgår træder forsikringen i kraft, når policen afsendes fra selskabet, FAL § 11</a:t>
            </a:r>
          </a:p>
          <a:p>
            <a:pPr algn="l"/>
            <a:r>
              <a:rPr lang="da-DK" dirty="0"/>
              <a:t>Forsikringstager har givet urigtige oplysninger:</a:t>
            </a:r>
          </a:p>
          <a:p>
            <a:pPr lvl="1"/>
            <a:r>
              <a:rPr lang="da-DK" sz="2000" dirty="0"/>
              <a:t>På svigagtig måde : aftalen er ugyldig</a:t>
            </a:r>
          </a:p>
          <a:p>
            <a:pPr lvl="1"/>
            <a:r>
              <a:rPr lang="da-DK" sz="2000" dirty="0"/>
              <a:t>Uagtsomt : aftalen er ugyldig eller gyldig på andre vilkår. I forbrugerforsikringer anvendes lempelsesreglen ved særlige omstændigheder</a:t>
            </a:r>
          </a:p>
          <a:p>
            <a:pPr lvl="1"/>
            <a:r>
              <a:rPr lang="da-DK" sz="2000" dirty="0"/>
              <a:t>I god tro : forsikringsselskabet hæfter</a:t>
            </a:r>
          </a:p>
        </p:txBody>
      </p:sp>
    </p:spTree>
    <p:extLst>
      <p:ext uri="{BB962C8B-B14F-4D97-AF65-F5344CB8AC3E}">
        <p14:creationId xmlns:p14="http://schemas.microsoft.com/office/powerpoint/2010/main" val="309127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88640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2.3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Forbrugerens</a:t>
            </a:r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fortrydelsesret</a:t>
            </a:r>
            <a:endParaRPr lang="en-GB" sz="18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8085584" cy="446449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da-DK" dirty="0"/>
              <a:t>En forbruger kan fortryde forsikringsaftalen, FAL § 34i</a:t>
            </a:r>
          </a:p>
          <a:p>
            <a:pPr algn="l"/>
            <a:r>
              <a:rPr lang="da-DK" dirty="0"/>
              <a:t>Fristen er 14 dage (30 dage for livsforsikring)</a:t>
            </a:r>
          </a:p>
          <a:p>
            <a:pPr algn="l"/>
            <a:r>
              <a:rPr lang="da-DK" dirty="0"/>
              <a:t>FAL § 34j, stk. 1 : Fysisk indgået aftale - fristen regnes fra den dag:</a:t>
            </a:r>
          </a:p>
          <a:p>
            <a:pPr lvl="1"/>
            <a:r>
              <a:rPr lang="da-DK" sz="2000" dirty="0"/>
              <a:t>Forbrugeren har modtaget besked om aftalens indgåelse</a:t>
            </a:r>
          </a:p>
          <a:p>
            <a:pPr lvl="1"/>
            <a:r>
              <a:rPr lang="da-DK" sz="2000" dirty="0"/>
              <a:t>Forbrugeren har modtaget oplysning om fortrydelsesretten	</a:t>
            </a:r>
          </a:p>
          <a:p>
            <a:pPr algn="l"/>
            <a:r>
              <a:rPr lang="da-DK" dirty="0"/>
              <a:t>FAL § 34j, stk. 2 : Aftale indgået ved fjernsalg – fristen regnes fra den dag:</a:t>
            </a:r>
          </a:p>
          <a:p>
            <a:pPr lvl="1"/>
            <a:r>
              <a:rPr lang="da-DK" sz="2000" dirty="0"/>
              <a:t>Aftalen er indgået eller</a:t>
            </a:r>
          </a:p>
          <a:p>
            <a:pPr lvl="1"/>
            <a:r>
              <a:rPr lang="da-DK" sz="2000" dirty="0"/>
              <a:t>Forbrugeren har fået alle oplysninger på varigt medie, fx oplysninger om fortrydelsesretten</a:t>
            </a:r>
          </a:p>
          <a:p>
            <a:pPr marL="457200" lvl="1" indent="0">
              <a:buNone/>
            </a:pPr>
            <a:endParaRPr lang="da-DK" sz="2000" dirty="0"/>
          </a:p>
          <a:p>
            <a:pPr algn="l"/>
            <a:r>
              <a:rPr lang="da-DK" dirty="0"/>
              <a:t>Forsikringsselskabet skal oplyse om retten til at fortryde</a:t>
            </a:r>
          </a:p>
        </p:txBody>
      </p:sp>
    </p:spTree>
    <p:extLst>
      <p:ext uri="{BB962C8B-B14F-4D97-AF65-F5344CB8AC3E}">
        <p14:creationId xmlns:p14="http://schemas.microsoft.com/office/powerpoint/2010/main" val="1047502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83568" y="188640"/>
            <a:ext cx="8229600" cy="647353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2.4 </a:t>
            </a:r>
            <a:r>
              <a:rPr lang="en-GB" sz="3600" b="1" dirty="0" err="1">
                <a:solidFill>
                  <a:schemeClr val="tx2"/>
                </a:solidFill>
                <a:latin typeface="Arial" charset="0"/>
                <a:cs typeface="Arial" charset="0"/>
              </a:rPr>
              <a:t>Dækning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632848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Dækning kræver, at der er sket en forsikringsbegivenhed.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Skaden skal anmeldes uden ophold, FAL § 21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Dækning kan bortfalde eller erstatning blive nedsat, hvis forsikringstager har handlet forsætligt eller groft uagtsomt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Ingen nedsættelse af erstatning ved simpel uagtsomhed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Tabsbegrænsningspligt – forsikringstager skal begrænse skaden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Dobbeltforsikring – giver kun dobbelt erstatning  ved </a:t>
            </a:r>
            <a:r>
              <a:rPr lang="da-DK" dirty="0" err="1"/>
              <a:t>summaforsikring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Underforsikring – erstatning nedsættes forholdsmæssigt</a:t>
            </a:r>
          </a:p>
        </p:txBody>
      </p:sp>
    </p:spTree>
    <p:extLst>
      <p:ext uri="{BB962C8B-B14F-4D97-AF65-F5344CB8AC3E}">
        <p14:creationId xmlns:p14="http://schemas.microsoft.com/office/powerpoint/2010/main" val="242992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11560" y="260648"/>
            <a:ext cx="8229600" cy="719361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tx2"/>
                </a:solidFill>
                <a:latin typeface="Arial" charset="0"/>
                <a:cs typeface="Arial" charset="0"/>
              </a:rPr>
              <a:t>3. Pensioner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da-DK" dirty="0"/>
              <a:t>Tre typer af  pensioner:</a:t>
            </a:r>
          </a:p>
          <a:p>
            <a:pPr marL="457200" indent="-457200" algn="l">
              <a:buFont typeface="+mj-lt"/>
              <a:buAutoNum type="arabicPeriod"/>
            </a:pPr>
            <a:r>
              <a:rPr lang="da-DK" dirty="0"/>
              <a:t>Offentlige, lovbestemte: Folkepension, efterløn, ATP</a:t>
            </a:r>
          </a:p>
          <a:p>
            <a:pPr marL="457200" indent="-457200" algn="l">
              <a:buFont typeface="+mj-lt"/>
              <a:buAutoNum type="arabicPeriod"/>
            </a:pPr>
            <a:r>
              <a:rPr lang="da-DK" dirty="0"/>
              <a:t>Arbejdsmarkedspensioner – typisk i kollektiv overenskomst</a:t>
            </a:r>
          </a:p>
          <a:p>
            <a:pPr marL="457200" indent="-457200" algn="l">
              <a:buFont typeface="+mj-lt"/>
              <a:buAutoNum type="arabicPeriod"/>
            </a:pPr>
            <a:r>
              <a:rPr lang="da-DK" dirty="0"/>
              <a:t>Individuelt oprettede pensionsordninger</a:t>
            </a:r>
          </a:p>
          <a:p>
            <a:pPr lvl="1"/>
            <a:r>
              <a:rPr lang="da-DK" sz="2000" dirty="0"/>
              <a:t>Ratepension</a:t>
            </a:r>
          </a:p>
          <a:p>
            <a:pPr lvl="1"/>
            <a:r>
              <a:rPr lang="da-DK" sz="2000" dirty="0"/>
              <a:t>(Kapitalpension)</a:t>
            </a:r>
          </a:p>
          <a:p>
            <a:pPr lvl="1"/>
            <a:r>
              <a:rPr lang="da-DK" sz="2000" dirty="0"/>
              <a:t>Aldersopsparing</a:t>
            </a:r>
          </a:p>
          <a:p>
            <a:pPr lvl="1"/>
            <a:r>
              <a:rPr lang="da-DK" sz="2000" dirty="0"/>
              <a:t>Livrente</a:t>
            </a:r>
          </a:p>
          <a:p>
            <a:pPr lvl="1"/>
            <a:r>
              <a:rPr lang="da-DK" sz="2000" dirty="0"/>
              <a:t>Livsforsikring</a:t>
            </a:r>
          </a:p>
        </p:txBody>
      </p:sp>
    </p:spTree>
    <p:extLst>
      <p:ext uri="{BB962C8B-B14F-4D97-AF65-F5344CB8AC3E}">
        <p14:creationId xmlns:p14="http://schemas.microsoft.com/office/powerpoint/2010/main" val="3243624855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74c94e9-627f-4924-af40-1b5783001916">
      <Terms xmlns="http://schemas.microsoft.com/office/infopath/2007/PartnerControls"/>
    </lcf76f155ced4ddcb4097134ff3c332f>
    <TaxCatchAll xmlns="6ee38164-105e-453e-b19e-1cc9a418d0fc" xsi:nil="true"/>
    <Godkendt_x002f_klar xmlns="774c94e9-627f-4924-af40-1b578300191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5A8BDEC2A0382499A97AB9D16D14A05" ma:contentTypeVersion="24" ma:contentTypeDescription="Opret et nyt dokument." ma:contentTypeScope="" ma:versionID="11a9dc9837ce863fe7902377bb77f832">
  <xsd:schema xmlns:xsd="http://www.w3.org/2001/XMLSchema" xmlns:xs="http://www.w3.org/2001/XMLSchema" xmlns:p="http://schemas.microsoft.com/office/2006/metadata/properties" xmlns:ns2="774c94e9-627f-4924-af40-1b5783001916" xmlns:ns3="6ee38164-105e-453e-b19e-1cc9a418d0fc" targetNamespace="http://schemas.microsoft.com/office/2006/metadata/properties" ma:root="true" ma:fieldsID="b7b9fcad53216cf112360ba1fef86167" ns2:_="" ns3:_="">
    <xsd:import namespace="774c94e9-627f-4924-af40-1b5783001916"/>
    <xsd:import namespace="6ee38164-105e-453e-b19e-1cc9a418d0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Godkendt_x002f_kla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4c94e9-627f-4924-af40-1b57830019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5" nillable="true" ma:displayName="Tags" ma:hidden="true" ma:internalName="MediaServiceAutoTags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9" nillable="true" ma:displayName="Length (seconds)" ma:hidden="true" ma:internalName="MediaLengthInSeconds" ma:readOnly="true">
      <xsd:simpleType>
        <xsd:restriction base="dms:Unknown"/>
      </xsd:simpleType>
    </xsd:element>
    <xsd:element name="Godkendt_x002f_klar" ma:index="21" nillable="true" ma:displayName="Godkendt/klar" ma:internalName="Godkendt_x002f_klar">
      <xsd:simpleType>
        <xsd:restriction base="dms:Text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bab7b2e4-d6a2-452a-a506-352d5f200b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38164-105e-453e-b19e-1cc9a418d0f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lt med detaljer" ma:hidden="true" ma:internalName="SharedWithDetails" ma:readOnly="true">
      <xsd:simpleType>
        <xsd:restriction base="dms:Note"/>
      </xsd:simpleType>
    </xsd:element>
    <xsd:element name="TaxCatchAll" ma:index="24" nillable="true" ma:displayName="Taxonomy Catch All Column" ma:hidden="true" ma:list="{c70cc06f-aeac-43e6-9ee5-90bc35c9a438}" ma:internalName="TaxCatchAll" ma:showField="CatchAllData" ma:web="6ee38164-105e-453e-b19e-1cc9a418d0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E455CAF-7EB5-4526-91BC-68EFF9E7D46E}">
  <ds:schemaRefs>
    <ds:schemaRef ds:uri="http://schemas.microsoft.com/office/2006/metadata/properties"/>
    <ds:schemaRef ds:uri="http://schemas.microsoft.com/office/infopath/2007/PartnerControls"/>
    <ds:schemaRef ds:uri="774c94e9-627f-4924-af40-1b5783001916"/>
    <ds:schemaRef ds:uri="6ee38164-105e-453e-b19e-1cc9a418d0fc"/>
  </ds:schemaRefs>
</ds:datastoreItem>
</file>

<file path=customXml/itemProps2.xml><?xml version="1.0" encoding="utf-8"?>
<ds:datastoreItem xmlns:ds="http://schemas.openxmlformats.org/officeDocument/2006/customXml" ds:itemID="{C0D539A7-1884-464E-A5AB-15429305CE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4c94e9-627f-4924-af40-1b5783001916"/>
    <ds:schemaRef ds:uri="6ee38164-105e-453e-b19e-1cc9a418d0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52F994-0E71-4A53-8F33-5F89E2965C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16303</TotalTime>
  <Words>873</Words>
  <Application>Microsoft Office PowerPoint</Application>
  <PresentationFormat>Skærmshow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Verdana</vt:lpstr>
      <vt:lpstr>3_Brugerdefineret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Andreas Bæksgaard Kotzareis</cp:lastModifiedBy>
  <cp:revision>235</cp:revision>
  <cp:lastPrinted>2022-03-08T16:56:00Z</cp:lastPrinted>
  <dcterms:created xsi:type="dcterms:W3CDTF">2012-08-31T07:41:01Z</dcterms:created>
  <dcterms:modified xsi:type="dcterms:W3CDTF">2022-07-29T08:47:31Z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0x01010065A8BDEC2A0382499A97AB9D16D14A05</vt:lpwstr>
  </property>
  <property fmtid="{D5CDD505-2E9C-101B-9397-08002B2CF9AE}" pid="3" name="MediaServiceImageTags">
    <vt:lpwstr/>
  </property>
</Properties>
</file>