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200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2411760" y="6395742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Afsætning A2 – 4. udgave</a:t>
            </a:r>
          </a:p>
        </p:txBody>
      </p:sp>
      <p:sp>
        <p:nvSpPr>
          <p:cNvPr id="5" name="Tekstboks 4"/>
          <p:cNvSpPr txBox="1"/>
          <p:nvPr userDrawn="1"/>
        </p:nvSpPr>
        <p:spPr>
          <a:xfrm>
            <a:off x="1435423" y="6165304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Erhvervsjura</a:t>
            </a:r>
            <a:r>
              <a:rPr lang="da-DK" sz="1600" b="0" cap="none" spc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C </a:t>
            </a:r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– 1. udgave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56E90C64-5C71-4242-B490-08F528219D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812" r="13679"/>
          <a:stretch/>
        </p:blipFill>
        <p:spPr>
          <a:xfrm>
            <a:off x="0" y="958171"/>
            <a:ext cx="1080120" cy="5279141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id="{04F62337-C6A9-435A-B601-91EF5E7AC1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203659"/>
            <a:ext cx="4144161" cy="654341"/>
          </a:xfrm>
          <a:prstGeom prst="rect">
            <a:avLst/>
          </a:prstGeom>
        </p:spPr>
      </p:pic>
      <p:pic>
        <p:nvPicPr>
          <p:cNvPr id="16" name="Billede 15">
            <a:extLst>
              <a:ext uri="{FF2B5EF4-FFF2-40B4-BE49-F238E27FC236}">
                <a16:creationId xmlns:a16="http://schemas.microsoft.com/office/drawing/2014/main" id="{CFE8C907-CA10-41FA-A908-DD3D6DF39D5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144161" y="6203659"/>
            <a:ext cx="4999839" cy="654341"/>
          </a:xfrm>
          <a:prstGeom prst="rect">
            <a:avLst/>
          </a:prstGeom>
        </p:spPr>
      </p:pic>
      <p:pic>
        <p:nvPicPr>
          <p:cNvPr id="17" name="Billede 16">
            <a:extLst>
              <a:ext uri="{FF2B5EF4-FFF2-40B4-BE49-F238E27FC236}">
                <a16:creationId xmlns:a16="http://schemas.microsoft.com/office/drawing/2014/main" id="{429DF57C-23E4-4497-92DF-18A752E32F6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1241" y="0"/>
            <a:ext cx="1082602" cy="956683"/>
          </a:xfrm>
          <a:prstGeom prst="rect">
            <a:avLst/>
          </a:prstGeom>
        </p:spPr>
      </p:pic>
      <p:sp>
        <p:nvSpPr>
          <p:cNvPr id="19" name="Tekstfelt 18">
            <a:extLst>
              <a:ext uri="{FF2B5EF4-FFF2-40B4-BE49-F238E27FC236}">
                <a16:creationId xmlns:a16="http://schemas.microsoft.com/office/drawing/2014/main" id="{63227D2F-E149-4649-894F-6D54DD5B67CE}"/>
              </a:ext>
            </a:extLst>
          </p:cNvPr>
          <p:cNvSpPr txBox="1"/>
          <p:nvPr userDrawn="1"/>
        </p:nvSpPr>
        <p:spPr>
          <a:xfrm>
            <a:off x="1080120" y="6334581"/>
            <a:ext cx="464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ERHVERVSRET – finans – 2. udgave</a:t>
            </a:r>
          </a:p>
        </p:txBody>
      </p:sp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3EE387-51F6-4B10-AD14-968F8B663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DEAB502-F0DB-433D-B64E-F42A9EB0B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09-07-2020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E1DD00D-03A4-4597-A0B5-BFE667DEF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E5FB222B-F0F0-4701-A7DD-7E4426DA0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883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328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5" r:id="rId3"/>
    <p:sldLayoutId id="2147483674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1AAB0E31-D7B2-45D3-80FE-F15252D43E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844824"/>
            <a:ext cx="7992888" cy="20452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AB7860BE-C94E-4C28-9DF0-264758F13B24}"/>
              </a:ext>
            </a:extLst>
          </p:cNvPr>
          <p:cNvSpPr txBox="1"/>
          <p:nvPr/>
        </p:nvSpPr>
        <p:spPr>
          <a:xfrm>
            <a:off x="1115616" y="1628800"/>
            <a:ext cx="80283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" dirty="0"/>
              <a:t>Ingen figurer i kapitel 4</a:t>
            </a:r>
            <a:br>
              <a:rPr lang="da-DK" sz="4000" dirty="0"/>
            </a:br>
            <a:r>
              <a:rPr lang="da-DK" sz="4000" dirty="0"/>
              <a:t>Se undervisningsklare PowerPoints</a:t>
            </a:r>
          </a:p>
        </p:txBody>
      </p:sp>
    </p:spTree>
    <p:extLst>
      <p:ext uri="{BB962C8B-B14F-4D97-AF65-F5344CB8AC3E}">
        <p14:creationId xmlns:p14="http://schemas.microsoft.com/office/powerpoint/2010/main" val="2559741178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1157</TotalTime>
  <Words>9</Words>
  <Application>Microsoft Office PowerPoint</Application>
  <PresentationFormat>Skærmshow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Kontortema</vt:lpstr>
      <vt:lpstr>Brugerdefineret design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Peter Schmalz</cp:lastModifiedBy>
  <cp:revision>33</cp:revision>
  <dcterms:created xsi:type="dcterms:W3CDTF">2015-07-14T11:20:10Z</dcterms:created>
  <dcterms:modified xsi:type="dcterms:W3CDTF">2020-07-09T11:19:20Z</dcterms:modified>
</cp:coreProperties>
</file>