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B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62" y="6428369"/>
            <a:ext cx="8641859" cy="42868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" y="0"/>
            <a:ext cx="499462" cy="6858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8" y="6428369"/>
            <a:ext cx="1007513" cy="445498"/>
          </a:xfrm>
          <a:prstGeom prst="rect">
            <a:avLst/>
          </a:prstGeom>
        </p:spPr>
      </p:pic>
      <p:sp>
        <p:nvSpPr>
          <p:cNvPr id="9" name="Tekstboks 8"/>
          <p:cNvSpPr txBox="1"/>
          <p:nvPr userDrawn="1"/>
        </p:nvSpPr>
        <p:spPr>
          <a:xfrm>
            <a:off x="789508" y="6466452"/>
            <a:ext cx="385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Erhvervsjura B – 1. udgave</a:t>
            </a:r>
            <a:endParaRPr lang="da-DK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76" y="2060848"/>
            <a:ext cx="8567738" cy="2224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78" y="188640"/>
            <a:ext cx="7534275" cy="596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8075295" cy="508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72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62" y="692696"/>
            <a:ext cx="8029575" cy="510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1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08" y="244697"/>
            <a:ext cx="7914322" cy="599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5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0648"/>
            <a:ext cx="6934200" cy="594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5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72" y="1340768"/>
            <a:ext cx="7676674" cy="370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5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22</cp:revision>
  <dcterms:created xsi:type="dcterms:W3CDTF">2015-07-14T11:20:10Z</dcterms:created>
  <dcterms:modified xsi:type="dcterms:W3CDTF">2019-07-16T12:45:24Z</dcterms:modified>
</cp:coreProperties>
</file>