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440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115" y="836712"/>
            <a:ext cx="75763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537" y="1092640"/>
            <a:ext cx="7455943" cy="420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623589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055" y="1124744"/>
            <a:ext cx="74824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707" y="955773"/>
            <a:ext cx="7590781" cy="4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004" y="1772816"/>
            <a:ext cx="7609484" cy="17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9"/>
            <a:ext cx="7609484" cy="296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719" y="620688"/>
            <a:ext cx="398056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98722"/>
            <a:ext cx="7527951" cy="19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279" y="1772816"/>
            <a:ext cx="76522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332" y="1268760"/>
            <a:ext cx="76121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75968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82" y="1124744"/>
            <a:ext cx="74679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</Words>
  <Application>Microsoft Office PowerPoint</Application>
  <PresentationFormat>Skærmshow (4:3)</PresentationFormat>
  <Paragraphs>13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29</cp:revision>
  <dcterms:created xsi:type="dcterms:W3CDTF">2010-03-05T11:28:55Z</dcterms:created>
  <dcterms:modified xsi:type="dcterms:W3CDTF">2016-11-01T14:21:58Z</dcterms:modified>
</cp:coreProperties>
</file>