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3FC470-CC0A-4CA9-96A4-8577147B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996066" cy="2043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EA436B8-4274-47EF-BFE6-F961D98AA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8028384" cy="37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C3AD0E2-41BA-4DE3-93ED-D6CC6FA4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8028384" cy="36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6CFF25A-EFFC-4D3E-884D-6251DE3D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48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82432F9-8DC4-4509-8CD1-9B0DDC2BE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8028384" cy="20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FB9985-3B22-41AD-945D-EE3D2082B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91B34E3-18F2-4DB7-AD98-CF7F7E3C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0"/>
            <a:ext cx="8028384" cy="39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2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A301408-230F-4DBD-B6F1-9D9BBC3F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3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3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3F7270D-BC45-4A25-97F1-8AC8E77B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8" y="44624"/>
            <a:ext cx="8028384" cy="43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C5302A7-34E3-4D71-80A9-7F60C300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8" y="31717"/>
            <a:ext cx="8028384" cy="40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29D9576-C7FC-4B45-A56F-77A68887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5018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53B5A10-D577-4B7C-B098-A522D6D1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8028384" cy="39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19CDEB1-F65A-44AC-8D64-55F1F13F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2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26576BA-DC87-42E6-9D85-E13962B6F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8028384" cy="20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3BBF8FF-5CE0-4BF7-9F31-80F31BFE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0" y="620688"/>
            <a:ext cx="8036240" cy="35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9B2C6B7-8465-4381-B4FA-647E255C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8028384" cy="36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8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B3CE397-F0EF-44EA-9DD6-E7510EA0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8028384" cy="26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9E433BE-8897-43CE-A218-3FE44B857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7965914" cy="37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99F8F66-B8C7-4C1A-ADEF-255E3149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81349" cy="52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4291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48</cp:revision>
  <dcterms:created xsi:type="dcterms:W3CDTF">2015-07-14T11:20:10Z</dcterms:created>
  <dcterms:modified xsi:type="dcterms:W3CDTF">2020-07-09T11:17:10Z</dcterms:modified>
</cp:coreProperties>
</file>