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09-07-2020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355252A-6496-48C2-A224-C991FC987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7992888" cy="20123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, monitor, hånd, skærm&#10;&#10;Automatisk genereret beskrivelse">
            <a:extLst>
              <a:ext uri="{FF2B5EF4-FFF2-40B4-BE49-F238E27FC236}">
                <a16:creationId xmlns:a16="http://schemas.microsoft.com/office/drawing/2014/main" id="{54C5FCEA-E870-4ADB-950A-DEC7B55E7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19979"/>
            <a:ext cx="8028384" cy="230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A16F65E5-6B6C-4CB9-AE76-D6092221E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7382366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DF331B28-6E96-4CC9-ADD0-4FBBD5E64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966287" cy="371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911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32</cp:revision>
  <dcterms:created xsi:type="dcterms:W3CDTF">2015-07-14T11:20:10Z</dcterms:created>
  <dcterms:modified xsi:type="dcterms:W3CDTF">2020-07-09T11:40:51Z</dcterms:modified>
</cp:coreProperties>
</file>