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969252" cy="2392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41" y="245258"/>
            <a:ext cx="7328606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9" y="650936"/>
            <a:ext cx="7636306" cy="51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789204" cy="38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613443" cy="37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" y="1340768"/>
            <a:ext cx="7969252" cy="34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5" y="867497"/>
            <a:ext cx="7675841" cy="4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634877" cy="38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875417" cy="59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7" y="1319986"/>
            <a:ext cx="7450543" cy="38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6" y="1605730"/>
            <a:ext cx="7982112" cy="31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0" y="2103138"/>
            <a:ext cx="7969252" cy="20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305"/>
            <a:ext cx="6650331" cy="54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2" y="699251"/>
            <a:ext cx="8007833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5" y="1504488"/>
            <a:ext cx="7947817" cy="33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84" y="1274052"/>
            <a:ext cx="7467690" cy="38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2" y="1196752"/>
            <a:ext cx="7902091" cy="42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" y="1447464"/>
            <a:ext cx="7969252" cy="348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12" y="1898438"/>
            <a:ext cx="7964965" cy="26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32" y="781113"/>
            <a:ext cx="8042604" cy="4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19</cp:revision>
  <dcterms:created xsi:type="dcterms:W3CDTF">2015-07-14T11:20:10Z</dcterms:created>
  <dcterms:modified xsi:type="dcterms:W3CDTF">2018-06-18T11:47:22Z</dcterms:modified>
</cp:coreProperties>
</file>