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5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237" y="620688"/>
            <a:ext cx="487509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7669886" cy="3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7526939" cy="467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402" y="1124744"/>
            <a:ext cx="7591086" cy="388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10026"/>
            <a:ext cx="6182259" cy="56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76064"/>
            <a:ext cx="5646317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7525695" cy="48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064"/>
            <a:ext cx="7466600" cy="48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72902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843" y="1628800"/>
            <a:ext cx="7520637" cy="209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245" y="1052736"/>
            <a:ext cx="7483243" cy="465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7352738" cy="55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7677056" cy="468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44" y="548680"/>
            <a:ext cx="6990601" cy="566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398" y="548680"/>
            <a:ext cx="7034058" cy="58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20688"/>
            <a:ext cx="5694819" cy="59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8680"/>
            <a:ext cx="5261210" cy="59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17</Words>
  <Application>Microsoft Office PowerPoint</Application>
  <PresentationFormat>Skærmshow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41</cp:revision>
  <dcterms:created xsi:type="dcterms:W3CDTF">2010-03-05T11:28:55Z</dcterms:created>
  <dcterms:modified xsi:type="dcterms:W3CDTF">2016-10-31T09:10:26Z</dcterms:modified>
</cp:coreProperties>
</file>