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761661C-2C8A-4EBA-ADEC-F49A14FF1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90" y="1844824"/>
            <a:ext cx="7992888" cy="205782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7D68928F-0AAA-4137-9860-8A57E8F640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776" y="0"/>
            <a:ext cx="7993224" cy="391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529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084F6F3E-57D8-45CB-98AD-3B90E3A5C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8028384" cy="350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97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E6653842-980C-4DED-89B4-A6DBEFD179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93" y="980728"/>
            <a:ext cx="7994307" cy="2606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41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345B4138-501C-4FC0-9737-9928ED9FF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52736"/>
            <a:ext cx="8028384" cy="258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4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AC8411B1-D22E-4982-9EAB-9B7AB2F05B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52" y="1052736"/>
            <a:ext cx="8028384" cy="284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27A7B6B4-A3BE-4EE6-9C46-2FA199FAB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52736"/>
            <a:ext cx="8028384" cy="272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7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F1E11E66-E085-4725-975B-19DA831A1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52736"/>
            <a:ext cx="8028384" cy="28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5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, skilt, opbevarer&#10;&#10;Automatisk genereret beskrivelse">
            <a:extLst>
              <a:ext uri="{FF2B5EF4-FFF2-40B4-BE49-F238E27FC236}">
                <a16:creationId xmlns:a16="http://schemas.microsoft.com/office/drawing/2014/main" id="{E88A74E0-7627-4BA5-A235-C60A19EC11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80728"/>
            <a:ext cx="8028384" cy="264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965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84D1CCEC-A916-472B-A600-01D584B68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35" y="980728"/>
            <a:ext cx="8028384" cy="319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4017668F-B83D-41CB-AA04-29D580F615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06" y="980728"/>
            <a:ext cx="8028384" cy="252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895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7CE00FBA-7AB1-4D5A-AC0D-8118C5636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80728"/>
            <a:ext cx="8028384" cy="276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5666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0</Words>
  <Application>Microsoft Office PowerPoint</Application>
  <PresentationFormat>Skærmshow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39</cp:revision>
  <dcterms:created xsi:type="dcterms:W3CDTF">2015-07-14T11:20:10Z</dcterms:created>
  <dcterms:modified xsi:type="dcterms:W3CDTF">2020-07-09T13:26:47Z</dcterms:modified>
</cp:coreProperties>
</file>