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9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76C5C8B-DBE8-4D1A-8EF7-A496E94E47E4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dsholder til no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77625D2-F5DF-4688-BF4B-E09DA6D7A15C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1647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3297E63-6521-4348-9C42-AA7A64144BA9}" type="slidenum">
              <a:t>5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554930-D930-4C3A-BA3A-1E09998D0B8C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45CE83-83D5-4293-AE1E-448875C5DDFA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267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C4DF57-4015-4A5E-AE6A-109008FEE168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56729A-24CE-4D1B-96A1-F5702C3F4403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0856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4BCCCE-C296-4C39-8EBA-0719EBB2926A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01A29B-83C7-4F5C-BE99-6F9956024FD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110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4456" y="6617028"/>
            <a:ext cx="8379543" cy="24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b="498"/>
          <a:stretch>
            <a:fillRect/>
          </a:stretch>
        </p:blipFill>
        <p:spPr>
          <a:xfrm>
            <a:off x="0" y="0"/>
            <a:ext cx="764456" cy="68613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377" y="6343403"/>
            <a:ext cx="1153351" cy="2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boks 6"/>
          <p:cNvSpPr txBox="1"/>
          <p:nvPr/>
        </p:nvSpPr>
        <p:spPr>
          <a:xfrm>
            <a:off x="179515" y="6630543"/>
            <a:ext cx="5413906" cy="246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0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INTERNATIONAL MARKEDSFØRING, 5. UDGAVE</a:t>
            </a:r>
          </a:p>
        </p:txBody>
      </p:sp>
    </p:spTree>
    <p:extLst>
      <p:ext uri="{BB962C8B-B14F-4D97-AF65-F5344CB8AC3E}">
        <p14:creationId xmlns:p14="http://schemas.microsoft.com/office/powerpoint/2010/main" val="58487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8CE861-542E-49CB-9118-A9FF56CD50FC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B1CB34-04B2-4ABE-AFB1-4485B7A56993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502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BB28DE-17DA-44F4-B63A-B17636F10579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BC1D69-092C-4E02-9EAD-7D96E9507C8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019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AC111D-A049-412C-A808-4FAB828FF935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065CBE-A7E4-47FF-B9EB-ED37C86DD18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8328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6CE94A-EAF7-4699-901E-CBE2AF31E1D4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635C9A-8C3E-4627-93FC-F13CF5404E1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003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CCC141-D6F4-477A-86B3-67F3C5462D18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96B022-2A30-435D-91C2-09FD444C823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27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5553EF-EBAD-4275-B262-2997A15C8AF7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D5D422-B38D-4EB9-A2DE-D83E0833779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5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514215-A0C6-448A-B057-15D4AA838C3B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87558-1A54-443B-80CC-0FAFA2CC06CC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318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A2EE767-5D0E-45FB-8811-EA8F305601AF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B2FEC89-C8E1-49C5-9D91-82D1F16D76B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24" y="2116689"/>
            <a:ext cx="7958773" cy="2284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38" y="2132856"/>
            <a:ext cx="7874940" cy="2473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61" y="1227975"/>
            <a:ext cx="7895898" cy="427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1124739"/>
            <a:ext cx="7922096" cy="4490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rcRect b="1262"/>
          <a:stretch>
            <a:fillRect/>
          </a:stretch>
        </p:blipFill>
        <p:spPr>
          <a:xfrm>
            <a:off x="1374754" y="122557"/>
            <a:ext cx="7155225" cy="6169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3" y="836712"/>
            <a:ext cx="7738713" cy="4877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007" y="1196748"/>
            <a:ext cx="7350989" cy="3704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117" y="4901065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102" y="1772820"/>
            <a:ext cx="7350989" cy="313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47" y="1556793"/>
            <a:ext cx="7885419" cy="31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04" y="4710961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1628802"/>
            <a:ext cx="7880180" cy="3389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622" y="836712"/>
            <a:ext cx="7424342" cy="4872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325" y="1700811"/>
            <a:ext cx="7943054" cy="3295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108" y="2057509"/>
            <a:ext cx="7240008" cy="2581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33" y="1124739"/>
            <a:ext cx="7953533" cy="4626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90" y="548676"/>
            <a:ext cx="7847792" cy="537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620685"/>
            <a:ext cx="7230480" cy="5275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766" y="363455"/>
            <a:ext cx="7207620" cy="5814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403" y="1316370"/>
            <a:ext cx="7206669" cy="4029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3" y="836712"/>
            <a:ext cx="6072557" cy="4841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408" y="1844820"/>
            <a:ext cx="7943054" cy="3049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412775"/>
            <a:ext cx="7958773" cy="3683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617" y="5096134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11" y="1916829"/>
            <a:ext cx="7922096" cy="3222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76" y="1724695"/>
            <a:ext cx="6477426" cy="3193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3" y="1124739"/>
            <a:ext cx="7735375" cy="4243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238" y="5368149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3" y="1844820"/>
            <a:ext cx="7740908" cy="3375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332" y="908721"/>
            <a:ext cx="7356229" cy="4898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01" y="1556793"/>
            <a:ext cx="7979731" cy="3683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268757"/>
            <a:ext cx="7927335" cy="4217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2" y="916146"/>
            <a:ext cx="7523893" cy="4888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53" y="854826"/>
            <a:ext cx="7628683" cy="489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3" y="607426"/>
            <a:ext cx="7733473" cy="5315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801" y="332658"/>
            <a:ext cx="5603863" cy="5845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33" y="989856"/>
            <a:ext cx="7901138" cy="4720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88" y="1196748"/>
            <a:ext cx="7932575" cy="4338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4" y="1340766"/>
            <a:ext cx="6151625" cy="3982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</Words>
  <Application>Microsoft Office PowerPoint</Application>
  <PresentationFormat>Skærmshow (4:3)</PresentationFormat>
  <Paragraphs>1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35</vt:i4>
      </vt:variant>
    </vt:vector>
  </HeadingPairs>
  <TitlesOfParts>
    <vt:vector size="36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Peter Schmalz</cp:lastModifiedBy>
  <cp:revision>2</cp:revision>
  <dcterms:created xsi:type="dcterms:W3CDTF">2015-07-14T11:20:10Z</dcterms:created>
  <dcterms:modified xsi:type="dcterms:W3CDTF">2015-08-20T12:08:08Z</dcterms:modified>
</cp:coreProperties>
</file>