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  <p:sldMasterId id="2147484044" r:id="rId4"/>
  </p:sldMasterIdLst>
  <p:notesMasterIdLst>
    <p:notesMasterId r:id="rId37"/>
  </p:notesMasterIdLst>
  <p:handoutMasterIdLst>
    <p:handoutMasterId r:id="rId38"/>
  </p:handoutMasterIdLst>
  <p:sldIdLst>
    <p:sldId id="838" r:id="rId5"/>
    <p:sldId id="947" r:id="rId6"/>
    <p:sldId id="953" r:id="rId7"/>
    <p:sldId id="954" r:id="rId8"/>
    <p:sldId id="955" r:id="rId9"/>
    <p:sldId id="956" r:id="rId10"/>
    <p:sldId id="957" r:id="rId11"/>
    <p:sldId id="958" r:id="rId12"/>
    <p:sldId id="959" r:id="rId13"/>
    <p:sldId id="960" r:id="rId14"/>
    <p:sldId id="961" r:id="rId15"/>
    <p:sldId id="948" r:id="rId16"/>
    <p:sldId id="949" r:id="rId17"/>
    <p:sldId id="950" r:id="rId18"/>
    <p:sldId id="951" r:id="rId19"/>
    <p:sldId id="952" r:id="rId20"/>
    <p:sldId id="919" r:id="rId21"/>
    <p:sldId id="913" r:id="rId22"/>
    <p:sldId id="917" r:id="rId23"/>
    <p:sldId id="918" r:id="rId24"/>
    <p:sldId id="920" r:id="rId25"/>
    <p:sldId id="921" r:id="rId26"/>
    <p:sldId id="922" r:id="rId27"/>
    <p:sldId id="923" r:id="rId28"/>
    <p:sldId id="924" r:id="rId29"/>
    <p:sldId id="925" r:id="rId30"/>
    <p:sldId id="910" r:id="rId31"/>
    <p:sldId id="911" r:id="rId32"/>
    <p:sldId id="912" r:id="rId33"/>
    <p:sldId id="914" r:id="rId34"/>
    <p:sldId id="915" r:id="rId35"/>
    <p:sldId id="892" r:id="rId36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>
        <p:scale>
          <a:sx n="70" d="100"/>
          <a:sy n="70" d="100"/>
        </p:scale>
        <p:origin x="1738" y="250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043823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lede 13">
            <a:extLst>
              <a:ext uri="{FF2B5EF4-FFF2-40B4-BE49-F238E27FC236}">
                <a16:creationId xmlns:a16="http://schemas.microsoft.com/office/drawing/2014/main" id="{71754750-B62A-FEF9-6DA5-D512874FD1D9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4"/>
          <a:srcRect r="23167" b="-16028"/>
          <a:stretch/>
        </p:blipFill>
        <p:spPr>
          <a:xfrm rot="5400000">
            <a:off x="-3140166" y="3020210"/>
            <a:ext cx="6858000" cy="817581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B66F1AD-FE66-E9CD-4259-C2281E569A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5692" y="6354000"/>
            <a:ext cx="8718308" cy="504000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D8473A1F-9568-E2C9-96A3-045367777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9583" b="-16227"/>
          <a:stretch/>
        </p:blipFill>
        <p:spPr>
          <a:xfrm>
            <a:off x="-13028" y="6355080"/>
            <a:ext cx="3652210" cy="591429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943293A0-3627-463B-9BD5-1A2D2E047E90}"/>
              </a:ext>
            </a:extLst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8" y="1657906"/>
            <a:ext cx="684000" cy="3452159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02035" y="6453336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Logistik &amp; Supply Chain Management 4. udgave</a:t>
            </a:r>
          </a:p>
        </p:txBody>
      </p:sp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1ACCBFA-9C18-3841-2F02-88E9BBB121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107" y="6400800"/>
            <a:ext cx="7955970" cy="45724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4CC328A-E24C-9224-A4DB-D70DBCE503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88714" y="6400800"/>
            <a:ext cx="7955286" cy="457200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11560" y="6453336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STRATEGI – det strategiske lederskab 1. udgave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C6602EAE-7315-9A6C-C7F0-5B6D8A02242C}"/>
              </a:ext>
            </a:extLst>
          </p:cNvPr>
          <p:cNvPicPr>
            <a:picLocks/>
          </p:cNvPicPr>
          <p:nvPr userDrawn="1"/>
        </p:nvPicPr>
        <p:blipFill rotWithShape="1">
          <a:blip r:embed="rId5"/>
          <a:srcRect t="-1" r="-152" b="-11312"/>
          <a:stretch/>
        </p:blipFill>
        <p:spPr>
          <a:xfrm rot="16200000">
            <a:off x="-2875947" y="2856592"/>
            <a:ext cx="6516313" cy="781353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1968B3BD-EA18-00FE-4517-3DDA73B38677}"/>
              </a:ext>
            </a:extLst>
          </p:cNvPr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4" y="1223660"/>
            <a:ext cx="694231" cy="481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9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453F6A4-F101-473F-C924-49D6B82CD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14" y="558503"/>
            <a:ext cx="7995641" cy="262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5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91E5256-0622-EE54-8D0F-55F5EAD4B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773" y="972981"/>
            <a:ext cx="7605164" cy="292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62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A4CB775-C63C-731E-4142-87301D825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303" y="978278"/>
            <a:ext cx="7624382" cy="411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6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9E7D73A-2454-B0A6-8935-B4F6486FF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57" y="764704"/>
            <a:ext cx="7625325" cy="446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96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AB22934-35B6-1046-7DA6-6518CB499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360" y="620688"/>
            <a:ext cx="7594439" cy="488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37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698103E-8106-1AD6-8FA0-A0AA640FA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899" y="620688"/>
            <a:ext cx="7600356" cy="485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34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894BE816-0F90-FD3E-BDBE-3696798C6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972" y="287623"/>
            <a:ext cx="7014083" cy="581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68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658D4F3-5F60-6520-EFBB-787D85C48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815" y="590028"/>
            <a:ext cx="7656201" cy="506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97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C4413C23-3643-7668-D271-05F2540AD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507" y="978850"/>
            <a:ext cx="7631538" cy="207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53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2A087B9-8295-DAA7-1CC1-B9AB9860D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448" y="1216268"/>
            <a:ext cx="7642901" cy="113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88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2C99D89-9B0C-654B-9787-9A49CF1AC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500" y="1227329"/>
            <a:ext cx="7577683" cy="157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76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86BBEA0-159C-8684-EA4B-05B1D5551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127" y="989828"/>
            <a:ext cx="7542218" cy="11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5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374C35D-7D30-C0F9-4870-A59880FC7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179" y="1235983"/>
            <a:ext cx="7565000" cy="211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80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80B976B-E9B3-FC2E-479A-9681E03C4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467" y="876667"/>
            <a:ext cx="7661661" cy="276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28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0A892A3-516F-AF5D-AF4E-F70915076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544" y="616297"/>
            <a:ext cx="7637563" cy="494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8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5B2D9F6-B2AD-54D7-C01E-002344A7C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327" y="645164"/>
            <a:ext cx="7706145" cy="471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6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97FA135-FDC6-16D5-591E-3BC014F73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507" y="1211457"/>
            <a:ext cx="7598206" cy="111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65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FA82D51-8C13-82DF-7B36-1CB1282BC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286" y="1219127"/>
            <a:ext cx="7569697" cy="196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91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627840F-6674-CC6E-5FBC-0946B216B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500" y="1206494"/>
            <a:ext cx="7604897" cy="379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58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D6E2080-C602-65FD-0555-D7C69B239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995" y="260648"/>
            <a:ext cx="6163505" cy="587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80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1EF795E-C541-3229-37BD-C8F896312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507" y="1214371"/>
            <a:ext cx="7579021" cy="121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64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E395665-42FC-5464-1C8A-2A1B00A67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614" y="1204643"/>
            <a:ext cx="7598545" cy="121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9B5446F-D291-0EFC-F1CD-E722A76DB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582" y="981715"/>
            <a:ext cx="7550657" cy="130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02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4815FBB-A6BA-973B-4FAF-4D473822E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590" y="1192317"/>
            <a:ext cx="7552897" cy="135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999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062E93B-08BD-C92F-3A07-3DD3883B7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484" y="637937"/>
            <a:ext cx="7714909" cy="295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953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28036AF-131F-C0AF-9696-47E0CC5CE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60648"/>
            <a:ext cx="5896514" cy="585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55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A65973E-9E7D-C95A-DB13-91F7D54BB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082" y="1001229"/>
            <a:ext cx="7576658" cy="387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53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DC0EBD3-5038-8922-5EF4-1A5B99BCC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815" y="633695"/>
            <a:ext cx="7623265" cy="49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59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233B10F-9E7B-90F7-740E-6A734F4E2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246" y="633694"/>
            <a:ext cx="7618637" cy="320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83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FC411BD-3FE8-CD67-0216-CB7660F32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773" y="971455"/>
            <a:ext cx="7593949" cy="254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95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13C3B25-D4D3-13A2-60CF-937309C0F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95" y="1000421"/>
            <a:ext cx="7621515" cy="37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00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22897DF-4FFA-B0A1-6D83-0B71AB89F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468" y="987691"/>
            <a:ext cx="7611924" cy="388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7867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16547</TotalTime>
  <Words>0</Words>
  <Application>Microsoft Office PowerPoint</Application>
  <PresentationFormat>Skærmshow (4:3)</PresentationFormat>
  <Paragraphs>0</Paragraphs>
  <Slides>32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32</vt:i4>
      </vt:variant>
    </vt:vector>
  </HeadingPairs>
  <TitlesOfParts>
    <vt:vector size="42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4_Brugerdefineret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300</cp:revision>
  <cp:lastPrinted>2022-03-08T16:56:00Z</cp:lastPrinted>
  <dcterms:created xsi:type="dcterms:W3CDTF">2012-08-31T07:41:01Z</dcterms:created>
  <dcterms:modified xsi:type="dcterms:W3CDTF">2022-07-26T07:35:58Z</dcterms:modified>
</cp:coreProperties>
</file>