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8" d="100"/>
          <a:sy n="158" d="100"/>
        </p:scale>
        <p:origin x="-222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1F6BAED-F207-46F3-BA47-EE3F85D9538A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82EE653-BBD8-491C-82AB-150835E26A6C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24756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60B0EB8-E937-4D1E-BFAF-381BED75F1FD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B98E0F6-B758-4F28-AC25-E45C544D81F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601981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AF6F1D1-C3AC-40C9-9BE8-F0454FB96E91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2B5857B-9BDC-4E5C-9B56-189E8666704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104715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09390" y="6628202"/>
            <a:ext cx="8334609" cy="22979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1259631" y="1155298"/>
            <a:ext cx="7355159" cy="452595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812352" cy="6861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941591" y="6313227"/>
            <a:ext cx="1153351" cy="2736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kstboks 6"/>
          <p:cNvSpPr txBox="1"/>
          <p:nvPr/>
        </p:nvSpPr>
        <p:spPr>
          <a:xfrm>
            <a:off x="107506" y="6635992"/>
            <a:ext cx="5616619" cy="23083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900" b="0" i="0" u="none" strike="noStrike" kern="1200" cap="none" spc="0" baseline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DANSK OG INTERNATIONAL ERHVERVSRET, 3. UDGAVE </a:t>
            </a:r>
          </a:p>
        </p:txBody>
      </p:sp>
    </p:spTree>
    <p:extLst>
      <p:ext uri="{BB962C8B-B14F-4D97-AF65-F5344CB8AC3E}">
        <p14:creationId xmlns:p14="http://schemas.microsoft.com/office/powerpoint/2010/main" val="3181808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481383F-E66E-4FD6-998A-2FC06341E9BD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BC667FD-44C1-4829-B82D-615C7226C169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380816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1982BF0-FC52-40AC-8114-95409919A0ED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4B5992B-6D5F-448C-8F0D-DAF525A0EE29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466232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6074EC9-4A54-4BC0-8625-1DA9BE8281BF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8FED58F-AA7D-4DAC-AA38-70B4DBF530A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511366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2A8BC67-0CEC-4786-A868-D93C02041AEC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E665D1D-AE81-4FE1-9A51-E26D08C07EEE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12204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ADCB39-FE2F-409B-AC26-EDFCAB626C1E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4CF3E41-8467-41A9-8E1F-A3E8CCB224F4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3661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A71BC8D-C16B-4D83-8456-866ED190ADB4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9C546BB-7F40-4D32-9487-3F7611BD5E03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643803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386E61F-C91A-4B35-B6F2-56D9531D44FA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455975F-CBCA-4FC8-A530-2F4ADC20BDD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176601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209A87D6-BD10-4324-B8F9-C260023E864F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0B2B717-88A7-4FF2-9B68-BF3151D91823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4" y="1932419"/>
            <a:ext cx="7932575" cy="24416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1228" y="2153347"/>
            <a:ext cx="7216197" cy="21148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9" y="1676332"/>
            <a:ext cx="7249536" cy="29531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0</Words>
  <Application>Microsoft Office PowerPoint</Application>
  <PresentationFormat>Skærmshow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3</vt:i4>
      </vt:variant>
    </vt:vector>
  </HeadingPairs>
  <TitlesOfParts>
    <vt:vector size="4" baseType="lpstr">
      <vt:lpstr>Kontortema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Peter Schmalz</cp:lastModifiedBy>
  <cp:revision>1</cp:revision>
  <dcterms:created xsi:type="dcterms:W3CDTF">2015-07-14T11:20:10Z</dcterms:created>
  <dcterms:modified xsi:type="dcterms:W3CDTF">2015-08-20T14:54:36Z</dcterms:modified>
</cp:coreProperties>
</file>