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7"/>
  </p:notesMasterIdLst>
  <p:handoutMasterIdLst>
    <p:handoutMasterId r:id="rId28"/>
  </p:handoutMasterIdLst>
  <p:sldIdLst>
    <p:sldId id="839" r:id="rId4"/>
    <p:sldId id="894" r:id="rId5"/>
    <p:sldId id="883" r:id="rId6"/>
    <p:sldId id="873" r:id="rId7"/>
    <p:sldId id="890" r:id="rId8"/>
    <p:sldId id="882" r:id="rId9"/>
    <p:sldId id="884" r:id="rId10"/>
    <p:sldId id="881" r:id="rId11"/>
    <p:sldId id="886" r:id="rId12"/>
    <p:sldId id="895" r:id="rId13"/>
    <p:sldId id="897" r:id="rId14"/>
    <p:sldId id="896" r:id="rId15"/>
    <p:sldId id="899" r:id="rId16"/>
    <p:sldId id="900" r:id="rId17"/>
    <p:sldId id="902" r:id="rId18"/>
    <p:sldId id="903" r:id="rId19"/>
    <p:sldId id="904" r:id="rId20"/>
    <p:sldId id="905" r:id="rId21"/>
    <p:sldId id="901" r:id="rId22"/>
    <p:sldId id="907" r:id="rId23"/>
    <p:sldId id="906" r:id="rId24"/>
    <p:sldId id="909" r:id="rId25"/>
    <p:sldId id="908" r:id="rId2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9892B763-2AED-1D3C-F256-C1472C158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06" y="6353157"/>
            <a:ext cx="4728711" cy="5048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975896A-F329-4FBD-4A29-4FD9CE4B0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324" y="6353157"/>
            <a:ext cx="8078676" cy="504844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ERHVERVSRET finans 3. udgave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4FEECF0-A98F-0956-0DAA-0707C31A5D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016277" y="2996768"/>
            <a:ext cx="6722933" cy="7048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34DB368-9FF2-19D8-4C5F-0E0AD61C71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079" y="1656234"/>
            <a:ext cx="702846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9F88271-E1D2-E6F9-A49B-A04E1BBD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24" y="594969"/>
            <a:ext cx="7723401" cy="22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FD7805-8B0C-F406-E1C4-A9FA80DB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83" y="831172"/>
            <a:ext cx="7702026" cy="30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362402-25E0-B6A2-CB2D-AE9B8DCB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3" y="831172"/>
            <a:ext cx="7690746" cy="27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9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362402-25E0-B6A2-CB2D-AE9B8DCB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3" y="831172"/>
            <a:ext cx="7690746" cy="274184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226EC9A-0F5B-BC1D-6F44-F524992E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95" y="814565"/>
            <a:ext cx="7667232" cy="33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5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89B9AE-A34F-8E93-1640-650EE013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4" y="849561"/>
            <a:ext cx="7608864" cy="32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0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BA22877-6B9E-A266-8D02-E84DFB6D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51" y="828731"/>
            <a:ext cx="7659747" cy="32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5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BB6D888-7CE8-48F4-8D00-416108E6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32" y="854070"/>
            <a:ext cx="7645138" cy="30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D6860D6-0AC2-8530-B1A7-DAF203326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32" y="841495"/>
            <a:ext cx="7653665" cy="32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0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4BDDCB-90BF-BCE3-DF39-7D5F3916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33" y="841495"/>
            <a:ext cx="7637482" cy="29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EF71E05-6C36-BAF4-9BDE-68D36E51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34" y="815394"/>
            <a:ext cx="7637482" cy="32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0DF1385-2666-5032-C3AC-A1C9DCF4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88641"/>
            <a:ext cx="35630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20C0F4-6F05-D80C-C2E7-6B2CFA1D4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59" y="792704"/>
            <a:ext cx="7672298" cy="26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7B529F-1CEC-1149-E68F-03AA789A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6896698" cy="3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07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7B529F-1CEC-1149-E68F-03AA789A9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320"/>
          <a:stretch/>
        </p:blipFill>
        <p:spPr>
          <a:xfrm>
            <a:off x="1403648" y="188640"/>
            <a:ext cx="6896698" cy="240864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707F5C5-373B-66C1-1DAB-84D31C7D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80" y="2570441"/>
            <a:ext cx="691193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759CF08-18C5-8D7E-0D98-A9BFD5D4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320"/>
          <a:stretch/>
        </p:blipFill>
        <p:spPr>
          <a:xfrm>
            <a:off x="1403648" y="188640"/>
            <a:ext cx="6896698" cy="240864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371F4B9-F257-801C-BCF9-22BAFADDB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246"/>
          <a:stretch/>
        </p:blipFill>
        <p:spPr>
          <a:xfrm>
            <a:off x="1403648" y="2566919"/>
            <a:ext cx="6873836" cy="11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7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759CF08-18C5-8D7E-0D98-A9BFD5D4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320"/>
          <a:stretch/>
        </p:blipFill>
        <p:spPr>
          <a:xfrm>
            <a:off x="1403648" y="188640"/>
            <a:ext cx="6896698" cy="240864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371F4B9-F257-801C-BCF9-22BAFADDB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19"/>
          <a:stretch/>
        </p:blipFill>
        <p:spPr>
          <a:xfrm>
            <a:off x="1403648" y="2564904"/>
            <a:ext cx="6873836" cy="32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4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776F6A8-D83C-8E71-AAC7-C24264DE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35" y="792703"/>
            <a:ext cx="7633006" cy="30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5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B26937-A3ED-6EF1-AAF9-1CA8582F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35" y="792702"/>
            <a:ext cx="7677158" cy="25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3ECE14-80D9-4DD9-0843-8379E499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59" y="792702"/>
            <a:ext cx="7590302" cy="35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4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1491AE-AF72-419C-BAE1-2BF442A0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72" y="807177"/>
            <a:ext cx="7617631" cy="34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41475C9-BCA3-8A35-A9D7-4EB30485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72" y="807177"/>
            <a:ext cx="7662521" cy="30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7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F0B7308-9B6F-DCA7-36CC-E2DA0430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85" y="806111"/>
            <a:ext cx="7700458" cy="25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3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5E8D582-586C-EC20-2CA9-D09F597B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83" y="818363"/>
            <a:ext cx="7653811" cy="28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9655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16457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248</cp:revision>
  <cp:lastPrinted>2022-03-08T16:56:00Z</cp:lastPrinted>
  <dcterms:created xsi:type="dcterms:W3CDTF">2012-08-31T07:41:01Z</dcterms:created>
  <dcterms:modified xsi:type="dcterms:W3CDTF">2022-07-05T17:17:15Z</dcterms:modified>
</cp:coreProperties>
</file>