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43" y="1853564"/>
            <a:ext cx="7990686" cy="23320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77" y="1568354"/>
            <a:ext cx="7973538" cy="32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3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24" y="1412776"/>
            <a:ext cx="7956391" cy="38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3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2017-07-12T09:12:44Z</dcterms:modified>
</cp:coreProperties>
</file>