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805A1C8F-ADEC-40A9-A2FD-53E24B628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7992888" cy="20333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E30BB5BF-FFB7-42B2-AE70-513656647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0"/>
            <a:ext cx="3987214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07F0E1E-00CF-44AD-9A30-336CBE86C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27" y="0"/>
            <a:ext cx="8028384" cy="52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5705656-7435-4C06-8AE5-10C569298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32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22E66445-1F8C-428B-8FB2-C02073879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33" y="908720"/>
            <a:ext cx="8028384" cy="314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0497686-82A5-459E-B02F-465BC064A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01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5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D63A94EE-C2AD-4081-B9A3-AAB020BDC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88" y="908720"/>
            <a:ext cx="8028384" cy="36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8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C757D1D0-03E5-4484-9277-330777E99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0"/>
            <a:ext cx="5343668" cy="617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4848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35</cp:revision>
  <dcterms:created xsi:type="dcterms:W3CDTF">2015-07-14T11:20:10Z</dcterms:created>
  <dcterms:modified xsi:type="dcterms:W3CDTF">2020-07-09T14:26:22Z</dcterms:modified>
</cp:coreProperties>
</file>