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78" y="-1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74BE99-F9CF-4204-8832-A37FF21B4181}" type="datetime1">
              <a:rPr lang="da-DK"/>
              <a:pPr lvl="0"/>
              <a:t>25-03-2019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98514F-BA67-44A0-BF95-1BF22CF4D344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379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9478FC-8F56-4B36-9A23-A6E5D5CD9B1D}" type="datetime1">
              <a:rPr lang="da-DK"/>
              <a:pPr lvl="0"/>
              <a:t>25-03-2019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AA3F2E-00EC-4CD9-A64D-14D4023FABDF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230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C7B4F6-E7E9-46C5-8059-238E49B65C72}" type="datetime1">
              <a:rPr lang="da-DK"/>
              <a:pPr lvl="0"/>
              <a:t>25-03-2019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760C93-C5A2-4B4E-B965-4767613D823C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2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4456" y="6617028"/>
            <a:ext cx="8379543" cy="24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b="498"/>
          <a:stretch>
            <a:fillRect/>
          </a:stretch>
        </p:blipFill>
        <p:spPr>
          <a:xfrm>
            <a:off x="0" y="0"/>
            <a:ext cx="764456" cy="68613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377" y="6343403"/>
            <a:ext cx="1153351" cy="2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boks 6"/>
          <p:cNvSpPr txBox="1"/>
          <p:nvPr/>
        </p:nvSpPr>
        <p:spPr>
          <a:xfrm>
            <a:off x="179515" y="6630543"/>
            <a:ext cx="5413906" cy="246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0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INTERNATIONAL MARKEDSFØRING, 5. UDGAVE</a:t>
            </a:r>
          </a:p>
        </p:txBody>
      </p:sp>
    </p:spTree>
    <p:extLst>
      <p:ext uri="{BB962C8B-B14F-4D97-AF65-F5344CB8AC3E}">
        <p14:creationId xmlns:p14="http://schemas.microsoft.com/office/powerpoint/2010/main" val="180463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AC2CC3-E7AE-403D-8D6A-471142AF9113}" type="datetime1">
              <a:rPr lang="da-DK"/>
              <a:pPr lvl="0"/>
              <a:t>25-03-2019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AA458F-B39D-4845-ABB5-80322A37307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368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1D9B4F-365A-4CC4-9F6C-919C520F4524}" type="datetime1">
              <a:rPr lang="da-DK"/>
              <a:pPr lvl="0"/>
              <a:t>25-03-2019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46887B-A567-4389-952C-8A68A880ED99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108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370EBF-36EF-4E31-86B6-51C31D3441D1}" type="datetime1">
              <a:rPr lang="da-DK"/>
              <a:pPr lvl="0"/>
              <a:t>25-03-2019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687A92-7502-4608-B4C1-3551FA33DED1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55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41AD8C-0181-4363-B1C7-3DD4A01DB788}" type="datetime1">
              <a:rPr lang="da-DK"/>
              <a:pPr lvl="0"/>
              <a:t>25-03-2019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38D4AA-92B6-468D-A024-15664E6C1D64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94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AE37FB-38DA-4212-B382-08F92A9B1E62}" type="datetime1">
              <a:rPr lang="da-DK"/>
              <a:pPr lvl="0"/>
              <a:t>25-03-2019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87C03E-78E1-4B62-9C3C-EF9DE7F65683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566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343F50-827D-45FD-B6B7-BAA7AC13AD63}" type="datetime1">
              <a:rPr lang="da-DK"/>
              <a:pPr lvl="0"/>
              <a:t>25-03-2019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837451-9300-40B2-8F12-9D2AB59223F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798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A75822-7971-4C55-9975-3C66BA48B591}" type="datetime1">
              <a:rPr lang="da-DK"/>
              <a:pPr lvl="0"/>
              <a:t>25-03-2019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61F556-6CFC-44CF-AF4B-DC31BDC6D8EE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794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CCB1477-8116-44C9-A577-2F9E0DBB7054}" type="datetime1">
              <a:rPr lang="da-DK"/>
              <a:pPr lvl="0"/>
              <a:t>25-03-2019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CE1A24C-DA46-4848-B84E-77B48B0D9E0D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988838"/>
            <a:ext cx="7969252" cy="2310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949656"/>
            <a:ext cx="7937814" cy="2729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556793"/>
            <a:ext cx="7932575" cy="3164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245" y="4721440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2132856"/>
            <a:ext cx="7953533" cy="2787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1" y="620685"/>
            <a:ext cx="7371947" cy="493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818" y="5556278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1" y="1196748"/>
            <a:ext cx="7345750" cy="4469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67" y="1375824"/>
            <a:ext cx="7964012" cy="3861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2" y="836712"/>
            <a:ext cx="7555330" cy="4898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980730"/>
            <a:ext cx="7255352" cy="4675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3" y="1052739"/>
            <a:ext cx="7659261" cy="4427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412775"/>
            <a:ext cx="7990210" cy="390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67" y="1648471"/>
            <a:ext cx="7958773" cy="3154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068" y="476667"/>
            <a:ext cx="6501722" cy="5480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540" y="1628802"/>
            <a:ext cx="7659261" cy="339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311" y="1324453"/>
            <a:ext cx="7168566" cy="3829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88402" y="692694"/>
            <a:ext cx="7916856" cy="479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498" y="5492060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52" y="2420892"/>
            <a:ext cx="7922096" cy="1734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728" y="1266334"/>
            <a:ext cx="7943054" cy="4039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91244"/>
            <a:ext cx="8316416" cy="31609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1772820"/>
            <a:ext cx="7168566" cy="2891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700811"/>
            <a:ext cx="7953533" cy="281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541" y="4514411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Skærmshow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21</vt:i4>
      </vt:variant>
    </vt:vector>
  </HeadingPairs>
  <TitlesOfParts>
    <vt:vector size="22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Peter Schmalz</cp:lastModifiedBy>
  <cp:revision>3</cp:revision>
  <dcterms:created xsi:type="dcterms:W3CDTF">2015-07-14T11:20:10Z</dcterms:created>
  <dcterms:modified xsi:type="dcterms:W3CDTF">2019-03-25T09:26:09Z</dcterms:modified>
</cp:coreProperties>
</file>