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A7D369E-E6B8-4E82-A436-06861EDEA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956376" cy="20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2F8A2B3-8F82-4FA0-BC76-EF8D0D7C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8" y="836712"/>
            <a:ext cx="8028384" cy="32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30C735D-EAB1-4015-96F1-959C97D1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" y="836712"/>
            <a:ext cx="8028384" cy="28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r&#10;&#10;Automatisk genereret beskrivelse">
            <a:extLst>
              <a:ext uri="{FF2B5EF4-FFF2-40B4-BE49-F238E27FC236}">
                <a16:creationId xmlns:a16="http://schemas.microsoft.com/office/drawing/2014/main" id="{E8331F52-7702-46B1-B6B2-D79529FE1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8" y="980728"/>
            <a:ext cx="8028384" cy="17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35B32F7-A954-4FBB-BEC7-E946E4FF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" y="836712"/>
            <a:ext cx="8028384" cy="35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268DE85-701F-446B-B86E-120E2B5D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6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E78F3DD-FB9C-45F5-906C-9557F42E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26" y="836712"/>
            <a:ext cx="8028384" cy="27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52EA6A8-4C29-4821-98C0-E91853F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3"/>
            <a:ext cx="7987842" cy="50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49302E3-D8E6-4D96-806C-9BBFC414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50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88A6D91-DD23-4A9C-881F-A21D278AE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3" y="836712"/>
            <a:ext cx="8028384" cy="29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C36EB4E-2AC4-4D96-A24A-3569EA99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" y="836712"/>
            <a:ext cx="8028384" cy="25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448A681-7094-4C72-90E7-2F7449179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29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fugl&#10;&#10;Automatisk genereret beskrivelse">
            <a:extLst>
              <a:ext uri="{FF2B5EF4-FFF2-40B4-BE49-F238E27FC236}">
                <a16:creationId xmlns:a16="http://schemas.microsoft.com/office/drawing/2014/main" id="{4859D2B0-D75E-415A-AFAD-CE359A29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1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83C77FD-85FB-4017-8E3E-962CD63C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0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DC20272-D53D-4660-9F39-61476AEA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29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2EAC62-7C51-422C-BF6E-3099B600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1" y="908720"/>
            <a:ext cx="8028384" cy="28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90DC3A-A248-4878-AE85-FCE73949E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576521" cy="17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1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38</cp:revision>
  <dcterms:created xsi:type="dcterms:W3CDTF">2015-07-14T11:20:10Z</dcterms:created>
  <dcterms:modified xsi:type="dcterms:W3CDTF">2020-07-12T21:37:58Z</dcterms:modified>
</cp:coreProperties>
</file>