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8"/>
  </p:notesMasterIdLst>
  <p:handoutMasterIdLst>
    <p:handoutMasterId r:id="rId9"/>
  </p:handoutMasterIdLst>
  <p:sldIdLst>
    <p:sldId id="839" r:id="rId4"/>
    <p:sldId id="873" r:id="rId5"/>
    <p:sldId id="882" r:id="rId6"/>
    <p:sldId id="881" r:id="rId7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>
        <p:scale>
          <a:sx n="80" d="100"/>
          <a:sy n="80" d="100"/>
        </p:scale>
        <p:origin x="1450" y="24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2C4DD52-91E4-4495-57A5-7991FBE8A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84" y="613206"/>
            <a:ext cx="7786877" cy="227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1FD4B5A-652B-7C14-755A-7FE652995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072" y="242271"/>
            <a:ext cx="6305630" cy="583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2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DAD2377-1D35-1723-749E-1FBE72396B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570"/>
          <a:stretch/>
        </p:blipFill>
        <p:spPr>
          <a:xfrm>
            <a:off x="1795072" y="242271"/>
            <a:ext cx="6305630" cy="666449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9BF3E9C-339B-DD82-87EE-0BB2ADA06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072" y="908719"/>
            <a:ext cx="6305630" cy="325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1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E2C55625-B669-84C4-2332-74ED9BA8FA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570"/>
          <a:stretch/>
        </p:blipFill>
        <p:spPr>
          <a:xfrm>
            <a:off x="1795072" y="242271"/>
            <a:ext cx="6305630" cy="666449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8A32271-9F14-A020-39AD-FA89D3E76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6187" y="563687"/>
            <a:ext cx="6328637" cy="405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32656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16345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239</cp:revision>
  <cp:lastPrinted>2022-03-08T16:56:00Z</cp:lastPrinted>
  <dcterms:created xsi:type="dcterms:W3CDTF">2012-08-31T07:41:01Z</dcterms:created>
  <dcterms:modified xsi:type="dcterms:W3CDTF">2022-07-05T12:35:30Z</dcterms:modified>
</cp:coreProperties>
</file>