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4"/>
  </p:notesMasterIdLst>
  <p:handoutMasterIdLst>
    <p:handoutMasterId r:id="rId25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68" r:id="rId18"/>
    <p:sldId id="269" r:id="rId19"/>
    <p:sldId id="270" r:id="rId20"/>
    <p:sldId id="271" r:id="rId21"/>
    <p:sldId id="272" r:id="rId22"/>
    <p:sldId id="274" r:id="rId23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94BED-59F1-44E9-9A34-CCC7BB78EA87}" v="1" dt="2022-07-29T08:47:05.704"/>
    <p1510:client id="{CC3E5394-A18C-1930-2FBB-3B1967CA1B0C}" v="4" dt="2022-07-29T11:39:20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672" y="96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Bergkrantz" userId="bb264688-b343-4a1e-ac6e-878ef0455c5a" providerId="ADAL" clId="{64994BED-59F1-44E9-9A34-CCC7BB78EA87}"/>
    <pc:docChg chg="custSel modSld">
      <pc:chgData name="Benedikte Bergkrantz" userId="bb264688-b343-4a1e-ac6e-878ef0455c5a" providerId="ADAL" clId="{64994BED-59F1-44E9-9A34-CCC7BB78EA87}" dt="2022-07-29T09:40:58.301" v="262" actId="1076"/>
      <pc:docMkLst>
        <pc:docMk/>
      </pc:docMkLst>
      <pc:sldChg chg="delSp modSp mod">
        <pc:chgData name="Benedikte Bergkrantz" userId="bb264688-b343-4a1e-ac6e-878ef0455c5a" providerId="ADAL" clId="{64994BED-59F1-44E9-9A34-CCC7BB78EA87}" dt="2022-07-29T08:46:04.366" v="5" actId="1076"/>
        <pc:sldMkLst>
          <pc:docMk/>
          <pc:sldMk cId="817258237" sldId="258"/>
        </pc:sldMkLst>
        <pc:spChg chg="del">
          <ac:chgData name="Benedikte Bergkrantz" userId="bb264688-b343-4a1e-ac6e-878ef0455c5a" providerId="ADAL" clId="{64994BED-59F1-44E9-9A34-CCC7BB78EA87}" dt="2022-07-29T08:45:03.252" v="1" actId="478"/>
          <ac:spMkLst>
            <pc:docMk/>
            <pc:sldMk cId="817258237" sldId="258"/>
            <ac:spMk id="2" creationId="{0BFA8D26-E841-A8A9-5FD9-82833FBD4CD3}"/>
          </ac:spMkLst>
        </pc:spChg>
        <pc:spChg chg="mod">
          <ac:chgData name="Benedikte Bergkrantz" userId="bb264688-b343-4a1e-ac6e-878ef0455c5a" providerId="ADAL" clId="{64994BED-59F1-44E9-9A34-CCC7BB78EA87}" dt="2022-07-29T08:46:04.366" v="5" actId="1076"/>
          <ac:spMkLst>
            <pc:docMk/>
            <pc:sldMk cId="817258237" sldId="258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8:45:01.925" v="0" actId="478"/>
          <ac:spMkLst>
            <pc:docMk/>
            <pc:sldMk cId="817258237" sldId="258"/>
            <ac:spMk id="4" creationId="{038C2017-C519-C79F-57F7-3A05780E50F4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8:48:03.935" v="35" actId="1076"/>
        <pc:sldMkLst>
          <pc:docMk/>
          <pc:sldMk cId="2010380170" sldId="259"/>
        </pc:sldMkLst>
        <pc:spChg chg="del">
          <ac:chgData name="Benedikte Bergkrantz" userId="bb264688-b343-4a1e-ac6e-878ef0455c5a" providerId="ADAL" clId="{64994BED-59F1-44E9-9A34-CCC7BB78EA87}" dt="2022-07-29T08:46:18.535" v="9" actId="478"/>
          <ac:spMkLst>
            <pc:docMk/>
            <pc:sldMk cId="2010380170" sldId="259"/>
            <ac:spMk id="2" creationId="{8E05FC49-8B79-A21E-411C-88A965592E64}"/>
          </ac:spMkLst>
        </pc:spChg>
        <pc:spChg chg="mod">
          <ac:chgData name="Benedikte Bergkrantz" userId="bb264688-b343-4a1e-ac6e-878ef0455c5a" providerId="ADAL" clId="{64994BED-59F1-44E9-9A34-CCC7BB78EA87}" dt="2022-07-29T08:46:23.248" v="11" actId="1076"/>
          <ac:spMkLst>
            <pc:docMk/>
            <pc:sldMk cId="2010380170" sldId="259"/>
            <ac:spMk id="3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8:48:03.935" v="35" actId="1076"/>
          <ac:spMkLst>
            <pc:docMk/>
            <pc:sldMk cId="2010380170" sldId="259"/>
            <ac:spMk id="4" creationId="{00000000-0000-0000-0000-000000000000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8:53:23.668" v="50" actId="1076"/>
        <pc:sldMkLst>
          <pc:docMk/>
          <pc:sldMk cId="2239921116" sldId="260"/>
        </pc:sldMkLst>
        <pc:spChg chg="mod">
          <ac:chgData name="Benedikte Bergkrantz" userId="bb264688-b343-4a1e-ac6e-878ef0455c5a" providerId="ADAL" clId="{64994BED-59F1-44E9-9A34-CCC7BB78EA87}" dt="2022-07-29T08:53:23.668" v="50" actId="1076"/>
          <ac:spMkLst>
            <pc:docMk/>
            <pc:sldMk cId="2239921116" sldId="260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8:53:19.043" v="49" actId="1076"/>
          <ac:spMkLst>
            <pc:docMk/>
            <pc:sldMk cId="2239921116" sldId="260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8:51:05.403" v="39" actId="478"/>
          <ac:spMkLst>
            <pc:docMk/>
            <pc:sldMk cId="2239921116" sldId="260"/>
            <ac:spMk id="4" creationId="{2534AFD3-3ADD-4D65-D7F7-A9AE272845A4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8:55:30.419" v="63" actId="12"/>
        <pc:sldMkLst>
          <pc:docMk/>
          <pc:sldMk cId="4274113146" sldId="261"/>
        </pc:sldMkLst>
        <pc:spChg chg="mod">
          <ac:chgData name="Benedikte Bergkrantz" userId="bb264688-b343-4a1e-ac6e-878ef0455c5a" providerId="ADAL" clId="{64994BED-59F1-44E9-9A34-CCC7BB78EA87}" dt="2022-07-29T08:53:37.985" v="51" actId="207"/>
          <ac:spMkLst>
            <pc:docMk/>
            <pc:sldMk cId="4274113146" sldId="261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8:55:30.419" v="63" actId="12"/>
          <ac:spMkLst>
            <pc:docMk/>
            <pc:sldMk cId="4274113146" sldId="261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8:53:40.085" v="52" actId="478"/>
          <ac:spMkLst>
            <pc:docMk/>
            <pc:sldMk cId="4274113146" sldId="261"/>
            <ac:spMk id="4" creationId="{81CBE413-E40C-0693-2CF8-0B68D6A25C92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8:57:50.966" v="85" actId="1076"/>
        <pc:sldMkLst>
          <pc:docMk/>
          <pc:sldMk cId="1236709021" sldId="262"/>
        </pc:sldMkLst>
        <pc:spChg chg="mod">
          <ac:chgData name="Benedikte Bergkrantz" userId="bb264688-b343-4a1e-ac6e-878ef0455c5a" providerId="ADAL" clId="{64994BED-59F1-44E9-9A34-CCC7BB78EA87}" dt="2022-07-29T08:56:00.964" v="70" actId="1076"/>
          <ac:spMkLst>
            <pc:docMk/>
            <pc:sldMk cId="1236709021" sldId="262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8:57:41.300" v="84" actId="1076"/>
          <ac:spMkLst>
            <pc:docMk/>
            <pc:sldMk cId="1236709021" sldId="262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8:55:42.752" v="64" actId="478"/>
          <ac:spMkLst>
            <pc:docMk/>
            <pc:sldMk cId="1236709021" sldId="262"/>
            <ac:spMk id="5" creationId="{2D988573-AFD2-1A88-3D2E-D3062F41851E}"/>
          </ac:spMkLst>
        </pc:spChg>
        <pc:picChg chg="mod modCrop">
          <ac:chgData name="Benedikte Bergkrantz" userId="bb264688-b343-4a1e-ac6e-878ef0455c5a" providerId="ADAL" clId="{64994BED-59F1-44E9-9A34-CCC7BB78EA87}" dt="2022-07-29T08:57:50.966" v="85" actId="1076"/>
          <ac:picMkLst>
            <pc:docMk/>
            <pc:sldMk cId="1236709021" sldId="262"/>
            <ac:picMk id="4" creationId="{DBD8E95B-B269-44EF-A1E2-2EA59C364F9F}"/>
          </ac:picMkLst>
        </pc:picChg>
      </pc:sldChg>
      <pc:sldChg chg="delSp modSp mod">
        <pc:chgData name="Benedikte Bergkrantz" userId="bb264688-b343-4a1e-ac6e-878ef0455c5a" providerId="ADAL" clId="{64994BED-59F1-44E9-9A34-CCC7BB78EA87}" dt="2022-07-29T09:00:59.834" v="98" actId="1076"/>
        <pc:sldMkLst>
          <pc:docMk/>
          <pc:sldMk cId="2014234162" sldId="263"/>
        </pc:sldMkLst>
        <pc:spChg chg="mod">
          <ac:chgData name="Benedikte Bergkrantz" userId="bb264688-b343-4a1e-ac6e-878ef0455c5a" providerId="ADAL" clId="{64994BED-59F1-44E9-9A34-CCC7BB78EA87}" dt="2022-07-29T09:00:59.834" v="98" actId="1076"/>
          <ac:spMkLst>
            <pc:docMk/>
            <pc:sldMk cId="2014234162" sldId="263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8:59:30.235" v="96" actId="1076"/>
          <ac:spMkLst>
            <pc:docMk/>
            <pc:sldMk cId="2014234162" sldId="263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8:58:01.789" v="86" actId="478"/>
          <ac:spMkLst>
            <pc:docMk/>
            <pc:sldMk cId="2014234162" sldId="263"/>
            <ac:spMk id="4" creationId="{A61BC891-A8C2-86B1-00E1-299D0607D2B2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02:34.718" v="117" actId="1076"/>
        <pc:sldMkLst>
          <pc:docMk/>
          <pc:sldMk cId="727404676" sldId="264"/>
        </pc:sldMkLst>
        <pc:spChg chg="mod">
          <ac:chgData name="Benedikte Bergkrantz" userId="bb264688-b343-4a1e-ac6e-878ef0455c5a" providerId="ADAL" clId="{64994BED-59F1-44E9-9A34-CCC7BB78EA87}" dt="2022-07-29T09:01:51.685" v="104" actId="1076"/>
          <ac:spMkLst>
            <pc:docMk/>
            <pc:sldMk cId="727404676" sldId="264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02:34.718" v="117" actId="1076"/>
          <ac:spMkLst>
            <pc:docMk/>
            <pc:sldMk cId="727404676" sldId="264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01:37.352" v="99" actId="478"/>
          <ac:spMkLst>
            <pc:docMk/>
            <pc:sldMk cId="727404676" sldId="264"/>
            <ac:spMk id="4" creationId="{69F0B953-5821-7ECF-C1A0-01021A1B324E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04:54.001" v="134" actId="1076"/>
        <pc:sldMkLst>
          <pc:docMk/>
          <pc:sldMk cId="1507542181" sldId="265"/>
        </pc:sldMkLst>
        <pc:spChg chg="mod">
          <ac:chgData name="Benedikte Bergkrantz" userId="bb264688-b343-4a1e-ac6e-878ef0455c5a" providerId="ADAL" clId="{64994BED-59F1-44E9-9A34-CCC7BB78EA87}" dt="2022-07-29T09:03:33.816" v="122" actId="1076"/>
          <ac:spMkLst>
            <pc:docMk/>
            <pc:sldMk cId="1507542181" sldId="265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04:54.001" v="134" actId="1076"/>
          <ac:spMkLst>
            <pc:docMk/>
            <pc:sldMk cId="1507542181" sldId="265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03:11.818" v="118" actId="478"/>
          <ac:spMkLst>
            <pc:docMk/>
            <pc:sldMk cId="1507542181" sldId="265"/>
            <ac:spMk id="4" creationId="{17A8D7B6-1748-BF3C-9989-DF09867F751A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17:22.387" v="146" actId="1076"/>
        <pc:sldMkLst>
          <pc:docMk/>
          <pc:sldMk cId="1022722897" sldId="266"/>
        </pc:sldMkLst>
        <pc:spChg chg="mod">
          <ac:chgData name="Benedikte Bergkrantz" userId="bb264688-b343-4a1e-ac6e-878ef0455c5a" providerId="ADAL" clId="{64994BED-59F1-44E9-9A34-CCC7BB78EA87}" dt="2022-07-29T09:17:22.387" v="146" actId="1076"/>
          <ac:spMkLst>
            <pc:docMk/>
            <pc:sldMk cId="1022722897" sldId="266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17:20.495" v="145" actId="1076"/>
          <ac:spMkLst>
            <pc:docMk/>
            <pc:sldMk cId="1022722897" sldId="266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16:43.016" v="135" actId="478"/>
          <ac:spMkLst>
            <pc:docMk/>
            <pc:sldMk cId="1022722897" sldId="266"/>
            <ac:spMk id="4" creationId="{63016121-D889-F50F-AB8C-B1DCEC82A3CC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21:04.279" v="157" actId="14100"/>
        <pc:sldMkLst>
          <pc:docMk/>
          <pc:sldMk cId="4247980780" sldId="267"/>
        </pc:sldMkLst>
        <pc:spChg chg="mod">
          <ac:chgData name="Benedikte Bergkrantz" userId="bb264688-b343-4a1e-ac6e-878ef0455c5a" providerId="ADAL" clId="{64994BED-59F1-44E9-9A34-CCC7BB78EA87}" dt="2022-07-29T09:20:11.331" v="149" actId="1076"/>
          <ac:spMkLst>
            <pc:docMk/>
            <pc:sldMk cId="4247980780" sldId="267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21:04.279" v="157" actId="14100"/>
          <ac:spMkLst>
            <pc:docMk/>
            <pc:sldMk cId="4247980780" sldId="267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20:13.758" v="150" actId="478"/>
          <ac:spMkLst>
            <pc:docMk/>
            <pc:sldMk cId="4247980780" sldId="267"/>
            <ac:spMk id="4" creationId="{931DC0B6-2398-99A5-3BF7-32B2A0748B8B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28:39.615" v="184" actId="1076"/>
        <pc:sldMkLst>
          <pc:docMk/>
          <pc:sldMk cId="121648383" sldId="268"/>
        </pc:sldMkLst>
        <pc:spChg chg="mod">
          <ac:chgData name="Benedikte Bergkrantz" userId="bb264688-b343-4a1e-ac6e-878ef0455c5a" providerId="ADAL" clId="{64994BED-59F1-44E9-9A34-CCC7BB78EA87}" dt="2022-07-29T09:27:08.005" v="170" actId="1076"/>
          <ac:spMkLst>
            <pc:docMk/>
            <pc:sldMk cId="121648383" sldId="268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28:39.615" v="184" actId="1076"/>
          <ac:spMkLst>
            <pc:docMk/>
            <pc:sldMk cId="121648383" sldId="268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27:03.636" v="169" actId="478"/>
          <ac:spMkLst>
            <pc:docMk/>
            <pc:sldMk cId="121648383" sldId="268"/>
            <ac:spMk id="5" creationId="{CF98F62F-128B-2666-E108-C8660B04207E}"/>
          </ac:spMkLst>
        </pc:spChg>
        <pc:picChg chg="mod modCrop">
          <ac:chgData name="Benedikte Bergkrantz" userId="bb264688-b343-4a1e-ac6e-878ef0455c5a" providerId="ADAL" clId="{64994BED-59F1-44E9-9A34-CCC7BB78EA87}" dt="2022-07-29T09:28:27.473" v="183" actId="1076"/>
          <ac:picMkLst>
            <pc:docMk/>
            <pc:sldMk cId="121648383" sldId="268"/>
            <ac:picMk id="4" creationId="{CE834889-4683-42DF-90C4-DCB0B93BE405}"/>
          </ac:picMkLst>
        </pc:picChg>
      </pc:sldChg>
      <pc:sldChg chg="delSp modSp mod">
        <pc:chgData name="Benedikte Bergkrantz" userId="bb264688-b343-4a1e-ac6e-878ef0455c5a" providerId="ADAL" clId="{64994BED-59F1-44E9-9A34-CCC7BB78EA87}" dt="2022-07-29T09:31:31.588" v="200" actId="20577"/>
        <pc:sldMkLst>
          <pc:docMk/>
          <pc:sldMk cId="585121001" sldId="269"/>
        </pc:sldMkLst>
        <pc:spChg chg="mod">
          <ac:chgData name="Benedikte Bergkrantz" userId="bb264688-b343-4a1e-ac6e-878ef0455c5a" providerId="ADAL" clId="{64994BED-59F1-44E9-9A34-CCC7BB78EA87}" dt="2022-07-29T09:29:20.619" v="189" actId="404"/>
          <ac:spMkLst>
            <pc:docMk/>
            <pc:sldMk cId="585121001" sldId="269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31:31.588" v="200" actId="20577"/>
          <ac:spMkLst>
            <pc:docMk/>
            <pc:sldMk cId="585121001" sldId="269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29:06.833" v="185" actId="478"/>
          <ac:spMkLst>
            <pc:docMk/>
            <pc:sldMk cId="585121001" sldId="269"/>
            <ac:spMk id="4" creationId="{D9BC525B-D0FC-7C1D-C0FF-0D994FA130EB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32:25.337" v="213" actId="1076"/>
        <pc:sldMkLst>
          <pc:docMk/>
          <pc:sldMk cId="2033046609" sldId="270"/>
        </pc:sldMkLst>
        <pc:spChg chg="mod">
          <ac:chgData name="Benedikte Bergkrantz" userId="bb264688-b343-4a1e-ac6e-878ef0455c5a" providerId="ADAL" clId="{64994BED-59F1-44E9-9A34-CCC7BB78EA87}" dt="2022-07-29T09:32:25.337" v="213" actId="1076"/>
          <ac:spMkLst>
            <pc:docMk/>
            <pc:sldMk cId="2033046609" sldId="270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32:20.850" v="212" actId="2710"/>
          <ac:spMkLst>
            <pc:docMk/>
            <pc:sldMk cId="2033046609" sldId="270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32:03.836" v="205" actId="478"/>
          <ac:spMkLst>
            <pc:docMk/>
            <pc:sldMk cId="2033046609" sldId="270"/>
            <ac:spMk id="4" creationId="{64E6DC86-9BFC-4747-F45D-A2E10FB3CCD7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35:33.083" v="227" actId="12"/>
        <pc:sldMkLst>
          <pc:docMk/>
          <pc:sldMk cId="1684398665" sldId="271"/>
        </pc:sldMkLst>
        <pc:spChg chg="mod">
          <ac:chgData name="Benedikte Bergkrantz" userId="bb264688-b343-4a1e-ac6e-878ef0455c5a" providerId="ADAL" clId="{64994BED-59F1-44E9-9A34-CCC7BB78EA87}" dt="2022-07-29T09:34:42.325" v="218" actId="2711"/>
          <ac:spMkLst>
            <pc:docMk/>
            <pc:sldMk cId="1684398665" sldId="271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35:33.083" v="227" actId="12"/>
          <ac:spMkLst>
            <pc:docMk/>
            <pc:sldMk cId="1684398665" sldId="271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34:00.792" v="214" actId="478"/>
          <ac:spMkLst>
            <pc:docMk/>
            <pc:sldMk cId="1684398665" sldId="271"/>
            <ac:spMk id="4" creationId="{E229D05F-5988-04D0-F10C-263BDB6B6F13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38:27.865" v="241" actId="1076"/>
        <pc:sldMkLst>
          <pc:docMk/>
          <pc:sldMk cId="3636447581" sldId="272"/>
        </pc:sldMkLst>
        <pc:spChg chg="mod">
          <ac:chgData name="Benedikte Bergkrantz" userId="bb264688-b343-4a1e-ac6e-878ef0455c5a" providerId="ADAL" clId="{64994BED-59F1-44E9-9A34-CCC7BB78EA87}" dt="2022-07-29T09:36:00.070" v="230" actId="207"/>
          <ac:spMkLst>
            <pc:docMk/>
            <pc:sldMk cId="3636447581" sldId="272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38:27.865" v="241" actId="1076"/>
          <ac:spMkLst>
            <pc:docMk/>
            <pc:sldMk cId="3636447581" sldId="272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35:52.754" v="228" actId="478"/>
          <ac:spMkLst>
            <pc:docMk/>
            <pc:sldMk cId="3636447581" sldId="272"/>
            <ac:spMk id="4" creationId="{6D7BEB84-EEE5-D59F-F43F-1187571D4EEB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23:12.737" v="166" actId="12"/>
        <pc:sldMkLst>
          <pc:docMk/>
          <pc:sldMk cId="3667535027" sldId="273"/>
        </pc:sldMkLst>
        <pc:spChg chg="mod">
          <ac:chgData name="Benedikte Bergkrantz" userId="bb264688-b343-4a1e-ac6e-878ef0455c5a" providerId="ADAL" clId="{64994BED-59F1-44E9-9A34-CCC7BB78EA87}" dt="2022-07-29T09:23:12.737" v="166" actId="12"/>
          <ac:spMkLst>
            <pc:docMk/>
            <pc:sldMk cId="3667535027" sldId="273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22:29.587" v="158" actId="478"/>
          <ac:spMkLst>
            <pc:docMk/>
            <pc:sldMk cId="3667535027" sldId="273"/>
            <ac:spMk id="4" creationId="{A7DF189D-246E-2E1E-2A8C-A91C8384CEDD}"/>
          </ac:spMkLst>
        </pc:spChg>
      </pc:sldChg>
      <pc:sldChg chg="delSp modSp mod">
        <pc:chgData name="Benedikte Bergkrantz" userId="bb264688-b343-4a1e-ac6e-878ef0455c5a" providerId="ADAL" clId="{64994BED-59F1-44E9-9A34-CCC7BB78EA87}" dt="2022-07-29T09:40:58.301" v="262" actId="1076"/>
        <pc:sldMkLst>
          <pc:docMk/>
          <pc:sldMk cId="1828028922" sldId="274"/>
        </pc:sldMkLst>
        <pc:spChg chg="mod">
          <ac:chgData name="Benedikte Bergkrantz" userId="bb264688-b343-4a1e-ac6e-878ef0455c5a" providerId="ADAL" clId="{64994BED-59F1-44E9-9A34-CCC7BB78EA87}" dt="2022-07-29T09:39:09.068" v="246" actId="1076"/>
          <ac:spMkLst>
            <pc:docMk/>
            <pc:sldMk cId="1828028922" sldId="274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64994BED-59F1-44E9-9A34-CCC7BB78EA87}" dt="2022-07-29T09:40:58.301" v="262" actId="1076"/>
          <ac:spMkLst>
            <pc:docMk/>
            <pc:sldMk cId="1828028922" sldId="274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64994BED-59F1-44E9-9A34-CCC7BB78EA87}" dt="2022-07-29T09:39:11.804" v="247" actId="478"/>
          <ac:spMkLst>
            <pc:docMk/>
            <pc:sldMk cId="1828028922" sldId="274"/>
            <ac:spMk id="4" creationId="{989E25EE-B465-5284-11FF-58E3F9639BCE}"/>
          </ac:spMkLst>
        </pc:spChg>
      </pc:sldChg>
    </pc:docChg>
  </pc:docChgLst>
  <pc:docChgLst>
    <pc:chgData name="Andreas Bæksgaard Kotzareis" userId="S::anb@360-lawfirm.com::66734be1-5795-40c6-be49-ecb929f3ccea" providerId="AD" clId="Web-{CC3E5394-A18C-1930-2FBB-3B1967CA1B0C}"/>
    <pc:docChg chg="modSld">
      <pc:chgData name="Andreas Bæksgaard Kotzareis" userId="S::anb@360-lawfirm.com::66734be1-5795-40c6-be49-ecb929f3ccea" providerId="AD" clId="Web-{CC3E5394-A18C-1930-2FBB-3B1967CA1B0C}" dt="2022-07-29T11:39:20.327" v="3" actId="1076"/>
      <pc:docMkLst>
        <pc:docMk/>
      </pc:docMkLst>
      <pc:sldChg chg="modSp">
        <pc:chgData name="Andreas Bæksgaard Kotzareis" userId="S::anb@360-lawfirm.com::66734be1-5795-40c6-be49-ecb929f3ccea" providerId="AD" clId="Web-{CC3E5394-A18C-1930-2FBB-3B1967CA1B0C}" dt="2022-07-29T11:39:16.171" v="2" actId="1076"/>
        <pc:sldMkLst>
          <pc:docMk/>
          <pc:sldMk cId="817258237" sldId="258"/>
        </pc:sldMkLst>
        <pc:spChg chg="mod">
          <ac:chgData name="Andreas Bæksgaard Kotzareis" userId="S::anb@360-lawfirm.com::66734be1-5795-40c6-be49-ecb929f3ccea" providerId="AD" clId="Web-{CC3E5394-A18C-1930-2FBB-3B1967CA1B0C}" dt="2022-07-29T11:39:16.171" v="2" actId="1076"/>
          <ac:spMkLst>
            <pc:docMk/>
            <pc:sldMk cId="817258237" sldId="258"/>
            <ac:spMk id="3" creationId="{00000000-0000-0000-0000-000000000000}"/>
          </ac:spMkLst>
        </pc:spChg>
      </pc:sldChg>
      <pc:sldChg chg="modSp">
        <pc:chgData name="Andreas Bæksgaard Kotzareis" userId="S::anb@360-lawfirm.com::66734be1-5795-40c6-be49-ecb929f3ccea" providerId="AD" clId="Web-{CC3E5394-A18C-1930-2FBB-3B1967CA1B0C}" dt="2022-07-29T11:39:20.327" v="3" actId="1076"/>
        <pc:sldMkLst>
          <pc:docMk/>
          <pc:sldMk cId="2010380170" sldId="259"/>
        </pc:sldMkLst>
        <pc:spChg chg="mod">
          <ac:chgData name="Andreas Bæksgaard Kotzareis" userId="S::anb@360-lawfirm.com::66734be1-5795-40c6-be49-ecb929f3ccea" providerId="AD" clId="Web-{CC3E5394-A18C-1930-2FBB-3B1967CA1B0C}" dt="2022-07-29T11:39:20.327" v="3" actId="1076"/>
          <ac:spMkLst>
            <pc:docMk/>
            <pc:sldMk cId="2010380170" sldId="25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7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886415" y="2550841"/>
            <a:ext cx="53644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17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Tingsretlige konflikter – hvem har ret til aktivet?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5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5800" y="852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Fast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ejendom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løsøre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619813"/>
            <a:ext cx="6408712" cy="339336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Konflikter mellem rettigheder over fast ejendom (tilbehør) og rettigheder over løsøre (Se skema afsnit 4):</a:t>
            </a:r>
          </a:p>
          <a:p>
            <a:pPr lvl="1"/>
            <a:r>
              <a:rPr lang="da-DK" sz="2000" dirty="0"/>
              <a:t>Særskilte rettigheder over løsøre, skal aftales før løsøret kommer ind på ejendommen og sikringsakten skal foretages med det samme</a:t>
            </a:r>
          </a:p>
          <a:p>
            <a:pPr lvl="1"/>
            <a:r>
              <a:rPr lang="da-DK" sz="2000" dirty="0"/>
              <a:t>TL § 37 vinder altid over virksomhedspant</a:t>
            </a:r>
          </a:p>
          <a:p>
            <a:pPr lvl="1"/>
            <a:r>
              <a:rPr lang="da-DK" sz="2000" dirty="0"/>
              <a:t>Ingen særskilte rettigheder over løsøre omfattet af TL § 38</a:t>
            </a:r>
          </a:p>
        </p:txBody>
      </p:sp>
    </p:spTree>
    <p:extLst>
      <p:ext uri="{BB962C8B-B14F-4D97-AF65-F5344CB8AC3E}">
        <p14:creationId xmlns:p14="http://schemas.microsoft.com/office/powerpoint/2010/main" val="424798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Børsnoterede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08508" y="1556792"/>
            <a:ext cx="6400800" cy="175260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Konflikten mellem B og C skal løses efter kapitalmarkedslovens § 184:</a:t>
            </a:r>
          </a:p>
          <a:p>
            <a:pPr lvl="1"/>
            <a:r>
              <a:rPr lang="da-DK" sz="2000" b="1" dirty="0"/>
              <a:t>HR: Først i tid bedst i ret</a:t>
            </a:r>
            <a:r>
              <a:rPr lang="da-DK" sz="2000" dirty="0"/>
              <a:t> – B har indgået aftalen med A først eller har først fået foretaget udlæg og har derfor først fået rettighed over værdipapiret</a:t>
            </a:r>
            <a:endParaRPr lang="da-DK" sz="2000" b="1" dirty="0"/>
          </a:p>
          <a:p>
            <a:pPr lvl="1"/>
            <a:r>
              <a:rPr lang="da-DK" sz="2000" b="1" dirty="0"/>
              <a:t>U: </a:t>
            </a:r>
            <a:r>
              <a:rPr lang="da-DK" sz="2000" dirty="0"/>
              <a:t>C kan fortrænge </a:t>
            </a:r>
            <a:r>
              <a:rPr lang="da-DK" sz="2000" dirty="0" err="1"/>
              <a:t>Bs</a:t>
            </a:r>
            <a:r>
              <a:rPr lang="da-DK" sz="2000" dirty="0"/>
              <a:t> ret hvis:</a:t>
            </a:r>
          </a:p>
          <a:p>
            <a:pPr lvl="2"/>
            <a:r>
              <a:rPr lang="da-DK" dirty="0"/>
              <a:t>B ikke har registreret sin ret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C har registreret sin ret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Hvis C er aftaleerhverver skal C være i god tro om Bs ret på tidspunktet for registrering i VP </a:t>
            </a:r>
            <a:r>
              <a:rPr lang="da-DK" dirty="0" err="1"/>
              <a:t>securities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753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6400800" cy="1752603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chemeClr val="tx1"/>
                </a:solidFill>
              </a:rPr>
              <a:t>Hvis B overdrager en rettighed over et aktiv til C.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chemeClr val="tx1"/>
                </a:solidFill>
              </a:rPr>
              <a:t>A havde oprindeligt rettigheden over aktivet og har en indsigelse mod </a:t>
            </a:r>
            <a:r>
              <a:rPr lang="da-DK" sz="2800" dirty="0" err="1">
                <a:solidFill>
                  <a:schemeClr val="tx1"/>
                </a:solidFill>
              </a:rPr>
              <a:t>Bs</a:t>
            </a:r>
            <a:r>
              <a:rPr lang="da-DK" sz="2800" dirty="0">
                <a:solidFill>
                  <a:schemeClr val="tx1"/>
                </a:solidFill>
              </a:rPr>
              <a:t> ret.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chemeClr val="tx1"/>
                </a:solidFill>
              </a:rPr>
              <a:t>Nu er konflikten om rettigheden mellem A og C </a:t>
            </a:r>
            <a:r>
              <a:rPr lang="da-DK" sz="1800" dirty="0">
                <a:solidFill>
                  <a:schemeClr val="tx1"/>
                </a:solidFill>
              </a:rPr>
              <a:t>(Se fig. 17.7)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E834889-4683-42DF-90C4-DCB0B93BE4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6522" b="16522"/>
          <a:stretch/>
        </p:blipFill>
        <p:spPr>
          <a:xfrm>
            <a:off x="1331640" y="2924944"/>
            <a:ext cx="7182849" cy="2614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Kædeoverdragelse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400800" cy="175260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HR: </a:t>
            </a:r>
            <a:r>
              <a:rPr lang="da-DK" sz="2000" dirty="0">
                <a:solidFill>
                  <a:schemeClr val="tx1"/>
                </a:solidFill>
              </a:rPr>
              <a:t>Kan A gøre indsigelsen gældende overfor B, kan samme indsigelse gøres gældende overfor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U: </a:t>
            </a:r>
            <a:r>
              <a:rPr lang="da-DK" sz="2000" dirty="0">
                <a:solidFill>
                  <a:schemeClr val="tx1"/>
                </a:solidFill>
              </a:rPr>
              <a:t>C kan fortrænge As ret, hvis:</a:t>
            </a:r>
          </a:p>
          <a:p>
            <a:pPr lvl="1"/>
            <a:r>
              <a:rPr lang="da-DK" sz="2000" dirty="0"/>
              <a:t>C er aftaleerhverver</a:t>
            </a:r>
          </a:p>
          <a:p>
            <a:pPr lvl="1"/>
            <a:r>
              <a:rPr lang="da-DK" sz="2000" dirty="0"/>
              <a:t>A har ikke foretaget sikringsakt fx tinglyst indsigelsen</a:t>
            </a:r>
          </a:p>
          <a:p>
            <a:pPr lvl="1"/>
            <a:r>
              <a:rPr lang="da-DK" sz="2000" dirty="0"/>
              <a:t>C er i god tro om indsigelsen</a:t>
            </a:r>
          </a:p>
          <a:p>
            <a:pPr lvl="1"/>
            <a:r>
              <a:rPr lang="da-DK" sz="2000" dirty="0"/>
              <a:t>C har selv foretaget sikringsakt</a:t>
            </a:r>
          </a:p>
          <a:p>
            <a:pPr lvl="1"/>
            <a:r>
              <a:rPr lang="da-DK" sz="2000" dirty="0"/>
              <a:t>As indsigelse er ikke en stærk ugyldighedsgrund</a:t>
            </a:r>
          </a:p>
          <a:p>
            <a:pPr marL="0" indent="0" algn="l"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Nogle aktivtyper behandles efter særlige regler</a:t>
            </a:r>
          </a:p>
        </p:txBody>
      </p:sp>
    </p:spTree>
    <p:extLst>
      <p:ext uri="{BB962C8B-B14F-4D97-AF65-F5344CB8AC3E}">
        <p14:creationId xmlns:p14="http://schemas.microsoft.com/office/powerpoint/2010/main" val="58512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2462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3.1 Fast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ejendom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653928"/>
            <a:ext cx="6912768" cy="307121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chemeClr val="tx1"/>
                </a:solidFill>
              </a:rPr>
              <a:t>Konflikten mellem A og C løses efter TL § 27, stk. 1. </a:t>
            </a:r>
            <a:br>
              <a:rPr lang="da-DK" sz="2800" dirty="0">
                <a:solidFill>
                  <a:schemeClr val="tx1"/>
                </a:solidFill>
              </a:rPr>
            </a:br>
            <a:r>
              <a:rPr lang="da-DK" sz="2800" dirty="0">
                <a:solidFill>
                  <a:schemeClr val="tx1"/>
                </a:solidFill>
              </a:rPr>
              <a:t>C kan fortrænge As ret over ejendommen, hvis:</a:t>
            </a:r>
          </a:p>
          <a:p>
            <a:pPr lvl="2">
              <a:lnSpc>
                <a:spcPct val="120000"/>
              </a:lnSpc>
            </a:pPr>
            <a:r>
              <a:rPr lang="da-DK" dirty="0"/>
              <a:t>Aftalen mellem A og B er tinglyst</a:t>
            </a:r>
          </a:p>
          <a:p>
            <a:pPr lvl="2">
              <a:lnSpc>
                <a:spcPct val="120000"/>
              </a:lnSpc>
            </a:pPr>
            <a:r>
              <a:rPr lang="da-DK" dirty="0"/>
              <a:t>C er aftaleerhverver</a:t>
            </a:r>
          </a:p>
          <a:p>
            <a:pPr lvl="2">
              <a:lnSpc>
                <a:spcPct val="120000"/>
              </a:lnSpc>
            </a:pPr>
            <a:r>
              <a:rPr lang="da-DK" dirty="0"/>
              <a:t>C har tinglyst sin ret</a:t>
            </a:r>
          </a:p>
          <a:p>
            <a:pPr lvl="2">
              <a:lnSpc>
                <a:spcPct val="120000"/>
              </a:lnSpc>
            </a:pPr>
            <a:r>
              <a:rPr lang="da-DK" dirty="0"/>
              <a:t>C er i god tro om As ret på tidspunktet for anmeldelse til tinglysning</a:t>
            </a:r>
          </a:p>
          <a:p>
            <a:pPr lvl="2">
              <a:lnSpc>
                <a:spcPct val="120000"/>
              </a:lnSpc>
            </a:pPr>
            <a:r>
              <a:rPr lang="da-DK" dirty="0"/>
              <a:t>As indsigelse ikke er en stærk ugyldighedsgrund, jf. TL § 27, stk. 2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chemeClr val="tx1"/>
                </a:solidFill>
              </a:rPr>
              <a:t>Hvis C mister sin ret til ejendommen efter TL § 27, stk. 2, kan han søge erstatning af staten, jf. TL § 31</a:t>
            </a:r>
          </a:p>
        </p:txBody>
      </p:sp>
    </p:spTree>
    <p:extLst>
      <p:ext uri="{BB962C8B-B14F-4D97-AF65-F5344CB8AC3E}">
        <p14:creationId xmlns:p14="http://schemas.microsoft.com/office/powerpoint/2010/main" val="203304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+mn-lt"/>
                <a:cs typeface="Arial" charset="0"/>
              </a:rPr>
              <a:t>3.2 </a:t>
            </a:r>
            <a:r>
              <a:rPr lang="en-GB" sz="4000" b="1" dirty="0" err="1">
                <a:solidFill>
                  <a:schemeClr val="tx2"/>
                </a:solidFill>
                <a:latin typeface="+mn-lt"/>
                <a:cs typeface="Arial" charset="0"/>
              </a:rPr>
              <a:t>Bil</a:t>
            </a:r>
            <a:endParaRPr lang="en-GB" sz="4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723453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HR: </a:t>
            </a:r>
            <a:r>
              <a:rPr lang="da-DK" sz="2000" dirty="0">
                <a:solidFill>
                  <a:schemeClr val="tx1"/>
                </a:solidFill>
              </a:rPr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sz="2000" b="1" dirty="0"/>
              <a:t>U1: </a:t>
            </a:r>
            <a:r>
              <a:rPr lang="da-DK" sz="2000" dirty="0"/>
              <a:t>Hvis A har været uforsigtig eller meget passiv overfor B, kan C fortrænge As ret</a:t>
            </a:r>
          </a:p>
          <a:p>
            <a:pPr lvl="1"/>
            <a:r>
              <a:rPr lang="da-DK" sz="2000" b="1" dirty="0"/>
              <a:t>U2: </a:t>
            </a:r>
            <a:r>
              <a:rPr lang="da-DK" sz="2000" dirty="0"/>
              <a:t>Hvis A har ejendomsforbehold i bilen men ikke tinglyst det, vil C fortrænge As ejendomsforbehold</a:t>
            </a: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168439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-225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3.3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94300" y="1556792"/>
            <a:ext cx="6336704" cy="3368721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HR: </a:t>
            </a:r>
            <a:r>
              <a:rPr lang="da-DK" sz="2000" dirty="0">
                <a:solidFill>
                  <a:schemeClr val="tx1"/>
                </a:solidFill>
              </a:rPr>
              <a:t>Konflikten mellem A og C løses som udgangspunkt til As fordel. As indsigelse mod B kan også gøres gældende overfor C</a:t>
            </a:r>
          </a:p>
          <a:p>
            <a:pPr lvl="1">
              <a:lnSpc>
                <a:spcPct val="100000"/>
              </a:lnSpc>
            </a:pPr>
            <a:r>
              <a:rPr lang="da-DK" sz="2000" b="1" dirty="0"/>
              <a:t>U1: </a:t>
            </a:r>
            <a:r>
              <a:rPr lang="da-DK" sz="2000" dirty="0"/>
              <a:t>Hvis A har været uforsigtig eller meget passiv overfor B, kan C fortrænge As ret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Ejendomsforbehold</a:t>
            </a:r>
            <a:r>
              <a:rPr lang="da-DK" sz="2000" dirty="0">
                <a:solidFill>
                  <a:schemeClr val="tx1"/>
                </a:solidFill>
              </a:rPr>
              <a:t> i løsøre skal som udgangspunkt respekteres af senere rettighedshavere – selvom det ikke er tinglyst</a:t>
            </a:r>
          </a:p>
        </p:txBody>
      </p:sp>
    </p:spTree>
    <p:extLst>
      <p:ext uri="{BB962C8B-B14F-4D97-AF65-F5344CB8AC3E}">
        <p14:creationId xmlns:p14="http://schemas.microsoft.com/office/powerpoint/2010/main" val="3636447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3.4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Børsnoterede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624736" cy="36004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Konflikten mellem A og C løses efter kapitalmarkedslovens § 186. 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C kan fortrænge As ret over værdipapiret, hvis:</a:t>
            </a:r>
          </a:p>
          <a:p>
            <a:pPr lvl="2">
              <a:lnSpc>
                <a:spcPct val="110000"/>
              </a:lnSpc>
            </a:pPr>
            <a:r>
              <a:rPr lang="da-DK" dirty="0"/>
              <a:t>Aftalen mellem A og B er registreret i VP </a:t>
            </a:r>
            <a:r>
              <a:rPr lang="da-DK" dirty="0" err="1"/>
              <a:t>securities</a:t>
            </a:r>
            <a:endParaRPr lang="da-DK" dirty="0"/>
          </a:p>
          <a:p>
            <a:pPr lvl="2">
              <a:lnSpc>
                <a:spcPct val="110000"/>
              </a:lnSpc>
            </a:pPr>
            <a:r>
              <a:rPr lang="da-DK" dirty="0"/>
              <a:t>C er aftaleerhverver</a:t>
            </a:r>
          </a:p>
          <a:p>
            <a:pPr lvl="2">
              <a:lnSpc>
                <a:spcPct val="110000"/>
              </a:lnSpc>
            </a:pPr>
            <a:r>
              <a:rPr lang="da-DK" dirty="0"/>
              <a:t>C har registreret sin ret i VP </a:t>
            </a:r>
            <a:r>
              <a:rPr lang="da-DK" dirty="0" err="1"/>
              <a:t>securities</a:t>
            </a:r>
            <a:endParaRPr lang="da-DK" dirty="0"/>
          </a:p>
          <a:p>
            <a:pPr lvl="2">
              <a:lnSpc>
                <a:spcPct val="110000"/>
              </a:lnSpc>
            </a:pPr>
            <a:r>
              <a:rPr lang="da-DK" dirty="0"/>
              <a:t>C er i god tro om As ret på tidspunktet for registrering i VP </a:t>
            </a:r>
            <a:r>
              <a:rPr lang="da-DK" dirty="0" err="1"/>
              <a:t>securities</a:t>
            </a:r>
            <a:endParaRPr lang="da-DK" dirty="0"/>
          </a:p>
          <a:p>
            <a:pPr lvl="2">
              <a:lnSpc>
                <a:spcPct val="110000"/>
              </a:lnSpc>
            </a:pPr>
            <a:r>
              <a:rPr lang="da-DK" dirty="0"/>
              <a:t>As indsigelse ikke er en stærk indsigelse (falsk, umyndig, voldelig tvang)</a:t>
            </a:r>
          </a:p>
        </p:txBody>
      </p:sp>
    </p:spTree>
    <p:extLst>
      <p:ext uri="{BB962C8B-B14F-4D97-AF65-F5344CB8AC3E}">
        <p14:creationId xmlns:p14="http://schemas.microsoft.com/office/powerpoint/2010/main" val="18280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99890" y="26064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Tingsretlige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konflikter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–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hvem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har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ret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til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aktivet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839251" y="1528914"/>
            <a:ext cx="5976366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I kapitel 17 gennemgås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Parter og forskellige rettighedskonflikter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Dobbeltoverdragelser</a:t>
            </a:r>
          </a:p>
          <a:p>
            <a:pPr lvl="1"/>
            <a:r>
              <a:rPr lang="da-DK" sz="2000" dirty="0"/>
              <a:t>Fast ejendom</a:t>
            </a:r>
          </a:p>
          <a:p>
            <a:pPr lvl="1"/>
            <a:r>
              <a:rPr lang="da-DK" sz="2000" dirty="0"/>
              <a:t>Bil</a:t>
            </a:r>
          </a:p>
          <a:p>
            <a:pPr lvl="1"/>
            <a:r>
              <a:rPr lang="da-DK" sz="2000" dirty="0"/>
              <a:t>Løsøre</a:t>
            </a:r>
          </a:p>
          <a:p>
            <a:pPr lvl="1"/>
            <a:r>
              <a:rPr lang="da-DK" sz="2000" dirty="0"/>
              <a:t>Børsnoterede værdipapirer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Kædeoverdragelse</a:t>
            </a:r>
          </a:p>
        </p:txBody>
      </p:sp>
    </p:spTree>
    <p:extLst>
      <p:ext uri="{BB962C8B-B14F-4D97-AF65-F5344CB8AC3E}">
        <p14:creationId xmlns:p14="http://schemas.microsoft.com/office/powerpoint/2010/main" val="20103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Parter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rettighedskonflikter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2999" y="1628800"/>
            <a:ext cx="6624736" cy="3733857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Aftaleerhverver</a:t>
            </a:r>
            <a:r>
              <a:rPr lang="da-DK" sz="2400" dirty="0">
                <a:solidFill>
                  <a:schemeClr val="tx1"/>
                </a:solidFill>
              </a:rPr>
              <a:t> har indgået en aftale om overdragelse af aktivet fx salg eller pantsætning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Retsforfølgende kreditor</a:t>
            </a:r>
            <a:r>
              <a:rPr lang="da-DK" sz="2400" dirty="0">
                <a:solidFill>
                  <a:schemeClr val="tx1"/>
                </a:solidFill>
              </a:rPr>
              <a:t> tvinger sit krav igennem uden aftale fx udlæg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Arv</a:t>
            </a:r>
            <a:r>
              <a:rPr lang="da-DK" sz="2400" dirty="0">
                <a:solidFill>
                  <a:schemeClr val="tx1"/>
                </a:solidFill>
              </a:rPr>
              <a:t>  - en arving er hverken aftaleerhverver eller retsforfølgende kreditor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Lovbestemt pant</a:t>
            </a:r>
            <a:r>
              <a:rPr lang="da-DK" sz="2400" dirty="0">
                <a:solidFill>
                  <a:schemeClr val="tx1"/>
                </a:solidFill>
              </a:rPr>
              <a:t> er fx Skats førsteprioritet til ejendomsskat, jf. TL § 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Dobbeltoverdragelse</a:t>
            </a:r>
            <a:r>
              <a:rPr lang="da-DK" sz="2400" dirty="0">
                <a:solidFill>
                  <a:schemeClr val="tx1"/>
                </a:solidFill>
              </a:rPr>
              <a:t> – når samme rettighedshaver disponerer over samme ret mere end en gang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Kædeoverdragelse </a:t>
            </a:r>
            <a:r>
              <a:rPr lang="da-DK" sz="2400" dirty="0">
                <a:solidFill>
                  <a:schemeClr val="tx1"/>
                </a:solidFill>
              </a:rPr>
              <a:t>– når rettigheden først overdrages til B, som overdrager den videre til 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2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Parter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forskellige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rettighedskonflikter</a:t>
            </a:r>
            <a:endParaRPr lang="en-GB" sz="32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344816" cy="398485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sz="2000" dirty="0">
                <a:solidFill>
                  <a:schemeClr val="tx1"/>
                </a:solidFill>
              </a:rPr>
              <a:t>Hvem har ret til den pågældende rettighed i tilfælde af konflikt?</a:t>
            </a:r>
            <a:br>
              <a:rPr lang="da-DK" sz="2000" dirty="0">
                <a:solidFill>
                  <a:schemeClr val="tx1"/>
                </a:solidFill>
              </a:rPr>
            </a:br>
            <a:endParaRPr lang="da-DK" sz="2000" dirty="0">
              <a:solidFill>
                <a:schemeClr val="tx1"/>
              </a:solidFill>
            </a:endParaRP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Følgende skal afklares, før konflikten kan løses: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Aktivtype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Rettighedstype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Sikringsakt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Type af konflikt</a:t>
            </a:r>
          </a:p>
        </p:txBody>
      </p:sp>
    </p:spTree>
    <p:extLst>
      <p:ext uri="{BB962C8B-B14F-4D97-AF65-F5344CB8AC3E}">
        <p14:creationId xmlns:p14="http://schemas.microsoft.com/office/powerpoint/2010/main" val="427411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7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Dobbeltoverdragelse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14349" y="1514438"/>
            <a:ext cx="6400800" cy="175260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en rettighedshaver (A) disponerer mere end en gang over den samme rettighed, er der en rettighedskonflikt mellem de to erhververe (B og C)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1600" dirty="0">
                <a:solidFill>
                  <a:schemeClr val="tx1"/>
                </a:solidFill>
              </a:rPr>
              <a:t>(se fig. 17.2)</a:t>
            </a:r>
            <a:br>
              <a:rPr lang="da-DK" sz="2000" dirty="0">
                <a:solidFill>
                  <a:schemeClr val="tx1"/>
                </a:solidFill>
              </a:rPr>
            </a:br>
            <a:endParaRPr lang="da-DK" sz="2000" dirty="0">
              <a:solidFill>
                <a:schemeClr val="tx1"/>
              </a:solidFill>
            </a:endParaRPr>
          </a:p>
          <a:p>
            <a:pPr algn="l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BD8E95B-B269-44EF-A1E2-2EA59C364F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9" b="14979"/>
          <a:stretch/>
        </p:blipFill>
        <p:spPr>
          <a:xfrm>
            <a:off x="1115616" y="3267041"/>
            <a:ext cx="72008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70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Dobbeltoverdragelse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6400800" cy="175260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HR:</a:t>
            </a:r>
            <a:r>
              <a:rPr lang="da-DK" sz="2000" dirty="0">
                <a:solidFill>
                  <a:schemeClr val="tx1"/>
                </a:solidFill>
              </a:rPr>
              <a:t> </a:t>
            </a:r>
            <a:r>
              <a:rPr lang="da-DK" sz="2000" b="1" dirty="0">
                <a:solidFill>
                  <a:schemeClr val="tx1"/>
                </a:solidFill>
              </a:rPr>
              <a:t>Først i tid bedst i ret</a:t>
            </a:r>
            <a:r>
              <a:rPr lang="da-DK" sz="2000" dirty="0">
                <a:solidFill>
                  <a:schemeClr val="tx1"/>
                </a:solidFill>
              </a:rPr>
              <a:t> – B fik en rettighed over aktivet før C gjorde, og derfor har B som udgangspunkt bedst ret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U:</a:t>
            </a:r>
            <a:r>
              <a:rPr lang="da-DK" sz="2000" dirty="0">
                <a:solidFill>
                  <a:schemeClr val="tx1"/>
                </a:solidFill>
              </a:rPr>
              <a:t> C kan fortrænge </a:t>
            </a:r>
            <a:r>
              <a:rPr lang="da-DK" sz="2000" dirty="0" err="1">
                <a:solidFill>
                  <a:schemeClr val="tx1"/>
                </a:solidFill>
              </a:rPr>
              <a:t>Bs</a:t>
            </a:r>
            <a:r>
              <a:rPr lang="da-DK" sz="2000" dirty="0">
                <a:solidFill>
                  <a:schemeClr val="tx1"/>
                </a:solidFill>
              </a:rPr>
              <a:t> ret, hvis:</a:t>
            </a:r>
          </a:p>
          <a:p>
            <a:pPr lvl="1"/>
            <a:r>
              <a:rPr lang="da-DK" sz="2000" dirty="0"/>
              <a:t>B ikke har foretaget sin sikringsakt</a:t>
            </a:r>
          </a:p>
          <a:p>
            <a:pPr lvl="1"/>
            <a:r>
              <a:rPr lang="da-DK" sz="2000" dirty="0"/>
              <a:t>C har selv foretaget sikringsakt</a:t>
            </a:r>
          </a:p>
          <a:p>
            <a:pPr lvl="1"/>
            <a:r>
              <a:rPr lang="da-DK" sz="2000" dirty="0"/>
              <a:t>Er C aftaleerhverver, skal C være i god tro om </a:t>
            </a:r>
            <a:r>
              <a:rPr lang="da-DK" sz="2000" dirty="0" err="1"/>
              <a:t>Bs</a:t>
            </a:r>
            <a:r>
              <a:rPr lang="da-DK" sz="2000" dirty="0"/>
              <a:t> ret på det tidspunkt han foretager sikringsakten	</a:t>
            </a:r>
          </a:p>
          <a:p>
            <a:pPr marL="400050" indent="-342900" algn="l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Nogle aktivtyper behandles efter særlige regler</a:t>
            </a:r>
          </a:p>
          <a:p>
            <a:pPr algn="l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3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513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Fast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ejendom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6336704" cy="3624811"/>
          </a:xfrm>
        </p:spPr>
        <p:txBody>
          <a:bodyPr>
            <a:normAutofit/>
          </a:bodyPr>
          <a:lstStyle/>
          <a:p>
            <a:pPr algn="l"/>
            <a:r>
              <a:rPr lang="da-DK" sz="2000" dirty="0">
                <a:solidFill>
                  <a:schemeClr val="tx1"/>
                </a:solidFill>
              </a:rPr>
              <a:t>Konflikten mellem B og C skal løses efter TL § 1, stk. 2 </a:t>
            </a:r>
            <a:r>
              <a:rPr lang="da-DK" sz="1600" dirty="0">
                <a:solidFill>
                  <a:schemeClr val="tx1"/>
                </a:solidFill>
              </a:rPr>
              <a:t>(se fig. 17.3)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  <a:endParaRPr lang="da-DK" dirty="0">
              <a:solidFill>
                <a:schemeClr val="tx1"/>
              </a:solidFill>
            </a:endParaRPr>
          </a:p>
          <a:p>
            <a:pPr lvl="1"/>
            <a:r>
              <a:rPr lang="da-DK" sz="2000" b="1" dirty="0"/>
              <a:t>HR: Først i tid bedst i ret</a:t>
            </a:r>
            <a:r>
              <a:rPr lang="da-DK" sz="2000" dirty="0"/>
              <a:t> – B har indgået aftalen med A først og har derfor først fået rettighed over ejendommen</a:t>
            </a:r>
            <a:endParaRPr lang="da-DK" sz="2000" b="1" dirty="0"/>
          </a:p>
          <a:p>
            <a:pPr lvl="1"/>
            <a:r>
              <a:rPr lang="da-DK" sz="2000" b="1" dirty="0"/>
              <a:t>U: </a:t>
            </a:r>
            <a:r>
              <a:rPr lang="da-DK" sz="2000" dirty="0"/>
              <a:t>C kan fortrænge </a:t>
            </a:r>
            <a:r>
              <a:rPr lang="da-DK" sz="2000" dirty="0" err="1"/>
              <a:t>Bs</a:t>
            </a:r>
            <a:r>
              <a:rPr lang="da-DK" sz="2000" dirty="0"/>
              <a:t> ret hvis:</a:t>
            </a:r>
          </a:p>
          <a:p>
            <a:pPr lvl="2"/>
            <a:r>
              <a:rPr lang="da-DK" dirty="0"/>
              <a:t>B ikke har tinglyst sin ret</a:t>
            </a:r>
          </a:p>
          <a:p>
            <a:pPr lvl="2"/>
            <a:r>
              <a:rPr lang="da-DK" dirty="0"/>
              <a:t>C har tinglyst sin ret</a:t>
            </a:r>
          </a:p>
          <a:p>
            <a:pPr lvl="2"/>
            <a:r>
              <a:rPr lang="da-DK" dirty="0"/>
              <a:t>Hvis C er aftaleerhverver skal C være i god tro om </a:t>
            </a:r>
            <a:r>
              <a:rPr lang="da-DK" dirty="0" err="1"/>
              <a:t>Bs</a:t>
            </a:r>
            <a:r>
              <a:rPr lang="da-DK" dirty="0"/>
              <a:t> ret på tidspunktet for anmeldelse til tinglysning</a:t>
            </a:r>
          </a:p>
        </p:txBody>
      </p:sp>
    </p:spTree>
    <p:extLst>
      <p:ext uri="{BB962C8B-B14F-4D97-AF65-F5344CB8AC3E}">
        <p14:creationId xmlns:p14="http://schemas.microsoft.com/office/powerpoint/2010/main" val="7274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6624736" cy="3600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Konflikten mellem B og C skal løses afhængig af, om parterne er køber, panthaver/ har ejendomsforbehold eller er udlægshaver</a:t>
            </a:r>
          </a:p>
          <a:p>
            <a:pPr lvl="1"/>
            <a:r>
              <a:rPr lang="da-DK" sz="2000" dirty="0"/>
              <a:t>C kan fortrænge </a:t>
            </a:r>
            <a:r>
              <a:rPr lang="da-DK" sz="2000" dirty="0" err="1"/>
              <a:t>Bs</a:t>
            </a:r>
            <a:r>
              <a:rPr lang="da-DK" sz="2000" dirty="0"/>
              <a:t> ret:</a:t>
            </a:r>
          </a:p>
          <a:p>
            <a:pPr lvl="2"/>
            <a:r>
              <a:rPr lang="da-DK" dirty="0"/>
              <a:t>Som køber, hvis C får udleveret bilen først i god tro (se fig. 17.4)</a:t>
            </a:r>
          </a:p>
          <a:p>
            <a:pPr lvl="2"/>
            <a:r>
              <a:rPr lang="da-DK" dirty="0"/>
              <a:t>Som panthaver eller indehaver af ejendomsforbehold, hvis C først har tinglyst rettigheden i Bilbogen i god tro om Bs ret (Se fig. 17.5)</a:t>
            </a:r>
          </a:p>
          <a:p>
            <a:pPr lvl="2"/>
            <a:r>
              <a:rPr lang="da-DK" dirty="0"/>
              <a:t>Som udlægshaver, hvis C først har tinglyst rettigheden i Bilbogen</a:t>
            </a:r>
          </a:p>
        </p:txBody>
      </p:sp>
    </p:spTree>
    <p:extLst>
      <p:ext uri="{BB962C8B-B14F-4D97-AF65-F5344CB8AC3E}">
        <p14:creationId xmlns:p14="http://schemas.microsoft.com/office/powerpoint/2010/main" val="150754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284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Løsøre</a:t>
            </a:r>
            <a:endParaRPr lang="en-GB" sz="3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6408712" cy="3744416"/>
          </a:xfrm>
        </p:spPr>
        <p:txBody>
          <a:bodyPr>
            <a:noAutofit/>
          </a:bodyPr>
          <a:lstStyle/>
          <a:p>
            <a:pPr algn="l"/>
            <a:r>
              <a:rPr lang="da-DK" sz="2000" b="1" dirty="0">
                <a:solidFill>
                  <a:schemeClr val="tx1"/>
                </a:solidFill>
              </a:rPr>
              <a:t>HR: Først i tid bedst i ret</a:t>
            </a:r>
            <a:endParaRPr lang="da-DK" sz="2000" dirty="0">
              <a:solidFill>
                <a:schemeClr val="tx1"/>
              </a:solidFill>
            </a:endParaRPr>
          </a:p>
          <a:p>
            <a:pPr lvl="1"/>
            <a:r>
              <a:rPr lang="da-DK" sz="2000" b="1" dirty="0"/>
              <a:t>U:</a:t>
            </a:r>
            <a:r>
              <a:rPr lang="da-DK" sz="2000" dirty="0"/>
              <a:t> Pant skal tinglyses for at være beskyttet mod senere rettigheder, jf. TL § 47</a:t>
            </a:r>
          </a:p>
          <a:p>
            <a:pPr lvl="1"/>
            <a:r>
              <a:rPr lang="da-DK" sz="2000" dirty="0"/>
              <a:t>Udlæg er beskyttet uden tinglysning</a:t>
            </a:r>
          </a:p>
          <a:p>
            <a:pPr lvl="1"/>
            <a:r>
              <a:rPr lang="da-DK" sz="2000" dirty="0"/>
              <a:t>Særskilte rettigheder over løsøre skal tinglyses før det kommer ind i virksomheden, hvis der også er givet flydende pant i virksomhedens aktiver</a:t>
            </a:r>
          </a:p>
          <a:p>
            <a:pPr lvl="1"/>
            <a:r>
              <a:rPr lang="da-DK" sz="2000" dirty="0"/>
              <a:t>Køber af aktiver, som er omfattet af flydende pant, kan fortrænge panthavers ret, hvis han er i god tro om panthavers ret</a:t>
            </a:r>
          </a:p>
          <a:p>
            <a:pPr lvl="1"/>
            <a:r>
              <a:rPr lang="da-DK" sz="2000" dirty="0"/>
              <a:t>Udlæg fortrænger virksomhedspant, hvis udlægshaver har sendt meddelelse til panthaver inden tre dage.</a:t>
            </a:r>
          </a:p>
        </p:txBody>
      </p:sp>
    </p:spTree>
    <p:extLst>
      <p:ext uri="{BB962C8B-B14F-4D97-AF65-F5344CB8AC3E}">
        <p14:creationId xmlns:p14="http://schemas.microsoft.com/office/powerpoint/2010/main" val="1022722897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759576-9119-45AB-B834-7138C807B4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453AAE-C014-4AE2-82D8-425D1C67B17D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3.xml><?xml version="1.0" encoding="utf-8"?>
<ds:datastoreItem xmlns:ds="http://schemas.openxmlformats.org/officeDocument/2006/customXml" ds:itemID="{33759AC0-F19B-43F1-B8EC-9CD10E9F8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16326</TotalTime>
  <Words>1099</Words>
  <Application>Microsoft Office PowerPoint</Application>
  <PresentationFormat>Skærmshow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Slidetitler</vt:lpstr>
      </vt:variant>
      <vt:variant>
        <vt:i4>17</vt:i4>
      </vt:variant>
    </vt:vector>
  </HeadingPairs>
  <TitlesOfParts>
    <vt:vector size="20" baseType="lpstr"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Benedikte Bergkrantz</cp:lastModifiedBy>
  <cp:revision>236</cp:revision>
  <cp:lastPrinted>2022-03-08T16:56:00Z</cp:lastPrinted>
  <dcterms:created xsi:type="dcterms:W3CDTF">2012-08-31T07:41:01Z</dcterms:created>
  <dcterms:modified xsi:type="dcterms:W3CDTF">2022-07-29T11:39:24Z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