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0"/>
  </p:notesMasterIdLst>
  <p:handoutMasterIdLst>
    <p:handoutMasterId r:id="rId21"/>
  </p:handoutMasterIdLst>
  <p:sldIdLst>
    <p:sldId id="839" r:id="rId4"/>
    <p:sldId id="840" r:id="rId5"/>
    <p:sldId id="841" r:id="rId6"/>
    <p:sldId id="844" r:id="rId7"/>
    <p:sldId id="845" r:id="rId8"/>
    <p:sldId id="846" r:id="rId9"/>
    <p:sldId id="853" r:id="rId10"/>
    <p:sldId id="847" r:id="rId11"/>
    <p:sldId id="851" r:id="rId12"/>
    <p:sldId id="852" r:id="rId13"/>
    <p:sldId id="849" r:id="rId14"/>
    <p:sldId id="850" r:id="rId15"/>
    <p:sldId id="842" r:id="rId16"/>
    <p:sldId id="854" r:id="rId17"/>
    <p:sldId id="855" r:id="rId18"/>
    <p:sldId id="856" r:id="rId1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9892B763-2AED-1D3C-F256-C1472C1588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806" y="6353157"/>
            <a:ext cx="4728711" cy="5048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975896A-F329-4FBD-4A29-4FD9CE4B03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5324" y="6353157"/>
            <a:ext cx="8078676" cy="504844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ERHVERVSRET finans 3. udgave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4FEECF0-A98F-0956-0DAA-0707C31A5D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016277" y="2996768"/>
            <a:ext cx="6722933" cy="70487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A34DB368-9FF2-19D8-4C5F-0E0AD61C71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079" y="1656234"/>
            <a:ext cx="702846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A2BE887-3248-FE72-AD67-6FC8C2CD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41" y="620688"/>
            <a:ext cx="774992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7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D5D9F19-9A3B-D864-D9B4-52C53CD02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885"/>
          <a:stretch/>
        </p:blipFill>
        <p:spPr>
          <a:xfrm>
            <a:off x="899592" y="332657"/>
            <a:ext cx="8077900" cy="40664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444D30D-8992-A603-C122-7A6AB47BD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395"/>
          <a:stretch/>
        </p:blipFill>
        <p:spPr>
          <a:xfrm>
            <a:off x="949018" y="739303"/>
            <a:ext cx="7979047" cy="349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C68F3AB-3DA7-E10B-F258-5A563FCA9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8039797" cy="47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1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528EA6B-F958-B3AE-0215-DB4F9ED3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6632"/>
            <a:ext cx="6120680" cy="60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2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DCBDC1E-564C-03F3-6FD7-4C8BFF437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20688"/>
            <a:ext cx="7978831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1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DCBDC1E-564C-03F3-6FD7-4C8BFF437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540"/>
          <a:stretch/>
        </p:blipFill>
        <p:spPr>
          <a:xfrm>
            <a:off x="971600" y="620688"/>
            <a:ext cx="7978831" cy="43204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2BEA51C-8F31-A6BC-7884-902BDCB19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19" y="1028531"/>
            <a:ext cx="8083550" cy="388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2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E0D1C08-B5B9-1329-E9EB-57214EE7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8062659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48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8686F4-C7C5-8811-14EE-EDB445A38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8039797" cy="3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4C3FBB0-C962-64A7-7C65-6BFA67D32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795538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6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5D166A8-0D1C-B612-3561-6CF2AB33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52736"/>
            <a:ext cx="8085521" cy="33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C5C330F-B6D1-8F78-2D74-D70B43553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8055038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1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C071FFD-43A8-CED1-1A72-0A49116D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52736"/>
            <a:ext cx="8024555" cy="3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5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20D5B51-507B-FD2F-A351-EAB723D8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8039797" cy="30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9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0A0819A-1581-69EA-0839-164853598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4624"/>
            <a:ext cx="3960440" cy="61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D5D9F19-9A3B-D864-D9B4-52C53CD02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32656"/>
            <a:ext cx="8077900" cy="57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6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D5D9F19-9A3B-D864-D9B4-52C53CD02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885"/>
          <a:stretch/>
        </p:blipFill>
        <p:spPr>
          <a:xfrm>
            <a:off x="899592" y="332657"/>
            <a:ext cx="8077900" cy="40664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444D30D-8992-A603-C122-7A6AB47BD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459"/>
          <a:stretch/>
        </p:blipFill>
        <p:spPr>
          <a:xfrm>
            <a:off x="949018" y="729942"/>
            <a:ext cx="797904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4846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16293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234</cp:revision>
  <cp:lastPrinted>2022-03-08T16:56:00Z</cp:lastPrinted>
  <dcterms:created xsi:type="dcterms:W3CDTF">2012-08-31T07:41:01Z</dcterms:created>
  <dcterms:modified xsi:type="dcterms:W3CDTF">2022-07-05T11:33:28Z</dcterms:modified>
</cp:coreProperties>
</file>