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10" y="1923386"/>
            <a:ext cx="8021647" cy="23525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82" y="1036131"/>
            <a:ext cx="7948294" cy="465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5396"/>
            <a:ext cx="7595343" cy="603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43" y="1340962"/>
            <a:ext cx="8094999" cy="380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99" y="1484784"/>
            <a:ext cx="8037365" cy="344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7" y="1983376"/>
            <a:ext cx="8058323" cy="250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2017-07-12T07:57:04Z</dcterms:modified>
</cp:coreProperties>
</file>